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65" r:id="rId5"/>
    <p:sldId id="258" r:id="rId6"/>
    <p:sldId id="259" r:id="rId7"/>
    <p:sldId id="260" r:id="rId8"/>
    <p:sldId id="261" r:id="rId9"/>
    <p:sldId id="262" r:id="rId10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C58840-44A6-A871-6738-989F7D39AB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E9637E8B-31B5-56E7-6192-65D83DF5C2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8B390A9-E448-5466-7136-06245094A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3EB39-0552-4908-AFC9-9F6032367EF9}" type="datetimeFigureOut">
              <a:rPr lang="nl-NL" smtClean="0"/>
              <a:t>29-6-2026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2A3849A-2C37-3348-C3C3-1672AFA9A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384FBC3-4BB5-BDE5-9161-DBAF9DD32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0CB86-C135-41CF-8E14-4DC64A99C2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67962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C64899-1BEB-EB5E-B5FA-664E417D0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4318083-A746-2170-7926-0C54866B5B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3C50B47-FAD8-A6EF-89F9-DDF0ABD04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3EB39-0552-4908-AFC9-9F6032367EF9}" type="datetimeFigureOut">
              <a:rPr lang="nl-NL" smtClean="0"/>
              <a:t>29-6-2026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B4B6D7A-C9D9-6686-C70A-D5F331CA8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53DC2A8-937E-483F-FAF9-A8CA39D31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0CB86-C135-41CF-8E14-4DC64A99C2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02157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20DCAFA2-9454-DC97-80F9-DABCF53244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FD32FDAD-2715-F182-6252-46D122069E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20B3759-14DC-E8AF-B069-3D13B1AE7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3EB39-0552-4908-AFC9-9F6032367EF9}" type="datetimeFigureOut">
              <a:rPr lang="nl-NL" smtClean="0"/>
              <a:t>29-6-2026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F57C3FB-239B-6E00-FB43-52BE563C5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93D56C6-AA77-D037-982D-81387A86E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0CB86-C135-41CF-8E14-4DC64A99C2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71853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CA6F8A-EBDF-A188-781A-5F4030F10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39C7852-8E6F-3953-9330-1F8E79EC85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7AFBF68-893C-065C-E397-8A0083E3B3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3EB39-0552-4908-AFC9-9F6032367EF9}" type="datetimeFigureOut">
              <a:rPr lang="nl-NL" smtClean="0"/>
              <a:t>29-6-2026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7287983-B966-948A-B128-C5B210A62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E78E34C-E1C7-D27D-3765-83B4DAA65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0CB86-C135-41CF-8E14-4DC64A99C2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389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549F6F-5FBF-9A64-491C-28A119377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A760664-E3B3-B7F5-4172-528E1F5159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911ECC1-6578-C9F2-6897-6F285CDB7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3EB39-0552-4908-AFC9-9F6032367EF9}" type="datetimeFigureOut">
              <a:rPr lang="nl-NL" smtClean="0"/>
              <a:t>29-6-2026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9C43A5F-1237-02D8-C869-5DFFA2CFA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7EB8F8B-2AA6-81DA-B02E-CFD8F527E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0CB86-C135-41CF-8E14-4DC64A99C2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45482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9D5689-23B1-2CFC-AA34-729CCF4B5A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C0DEBD8-6B10-934A-45FA-618406A101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46018EC-76AF-0DCF-F8A7-6B5B8E7452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A8DE1F3-8993-D8F8-15E5-580E74694E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3EB39-0552-4908-AFC9-9F6032367EF9}" type="datetimeFigureOut">
              <a:rPr lang="nl-NL" smtClean="0"/>
              <a:t>29-6-2026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2877803-B91C-D97E-50C2-E66881761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C97B6CA-D1F1-BC24-976E-CA1B6683A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0CB86-C135-41CF-8E14-4DC64A99C2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20444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E74838-5040-5C5A-552C-6013AC130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5392CCC-6520-726F-5F77-7F4C83D18D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C28442D-47EB-A259-DC3F-2919087633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19DE53CB-C9DA-389C-CFB7-1C2E750B4B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57BFD13E-15C0-A64A-0556-4CF4DFC6D0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05F7C482-3C9E-150D-DCD0-EEE03CC8C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3EB39-0552-4908-AFC9-9F6032367EF9}" type="datetimeFigureOut">
              <a:rPr lang="nl-NL" smtClean="0"/>
              <a:t>29-6-2026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13BC3227-5712-0F8D-B770-143302732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AD377731-8BFB-554F-3939-90E7D8D8A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0CB86-C135-41CF-8E14-4DC64A99C2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94256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E111E5-E055-DCD2-6305-A0DDE9E7A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03A65D4C-BAA9-E799-EF27-CCC2FAEB7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3EB39-0552-4908-AFC9-9F6032367EF9}" type="datetimeFigureOut">
              <a:rPr lang="nl-NL" smtClean="0"/>
              <a:t>29-6-2026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9C7D8BCF-9908-4CFD-08FD-CB97EC17E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FCF6EA9E-022E-C410-2F11-4708736E6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0CB86-C135-41CF-8E14-4DC64A99C2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82270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1C146DC0-1BD4-1822-CDB3-1A594A42B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3EB39-0552-4908-AFC9-9F6032367EF9}" type="datetimeFigureOut">
              <a:rPr lang="nl-NL" smtClean="0"/>
              <a:t>29-6-2026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323AC7B2-23FB-71E6-0BEE-D17AA1726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ACE17158-8E4E-03E9-FFA2-1C92795F6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0CB86-C135-41CF-8E14-4DC64A99C2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4427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C191EE-883C-3A04-AC32-E19EBE96EB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E6AFA3D-BC38-30E3-C098-00EB6D8126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F7E7952-9A30-D566-3E80-5436250538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D6DC4E0-9963-6952-8557-2DBDB6F2F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3EB39-0552-4908-AFC9-9F6032367EF9}" type="datetimeFigureOut">
              <a:rPr lang="nl-NL" smtClean="0"/>
              <a:t>29-6-2026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B1707DE-CBEF-5BAC-3566-557B2E1D0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E9F0851-8010-15C4-A8FB-ED5046D45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0CB86-C135-41CF-8E14-4DC64A99C2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6256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FCE913-74C8-37A6-C415-D8F4695F6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448C0622-2558-62AD-EDCD-6D966F66A6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7300A82E-CDA1-1054-1838-8E5A550000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CF4319A-D1B4-E249-CBE6-E1A5A9FFB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3EB39-0552-4908-AFC9-9F6032367EF9}" type="datetimeFigureOut">
              <a:rPr lang="nl-NL" smtClean="0"/>
              <a:t>29-6-2026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ECA3D20-DB67-5BBF-0195-0460A2393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9F7C50B-FB13-9AC6-2ECC-598F9E82E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0CB86-C135-41CF-8E14-4DC64A99C2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96853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25405832-E6E8-4A8D-DADC-9B4DA685D1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9AA2A31-B534-4FEA-AFCD-F69200A8AB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415D254-9870-250A-F187-1B1DB0EB31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63EB39-0552-4908-AFC9-9F6032367EF9}" type="datetimeFigureOut">
              <a:rPr lang="nl-NL" smtClean="0"/>
              <a:t>29-6-2026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5B89D1A-4805-51A3-E96B-1B880CE0E9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D8BA5AA-74BC-9862-85FC-39DF7750BB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60CB86-C135-41CF-8E14-4DC64A99C2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45198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gdhvb.nl/" TargetMode="External"/><Relationship Id="rId13" Type="http://schemas.openxmlformats.org/officeDocument/2006/relationships/hyperlink" Target="mailto:info@welzijnouderensintanthonis.nl" TargetMode="External"/><Relationship Id="rId18" Type="http://schemas.openxmlformats.org/officeDocument/2006/relationships/hyperlink" Target="https://www.spring-kinderopvang.nl/kinderopvang/dagopvang/st-anthonis/dagopvang-leander-sint-anthonis/" TargetMode="External"/><Relationship Id="rId3" Type="http://schemas.openxmlformats.org/officeDocument/2006/relationships/hyperlink" Target="http://www.de-huuskamer.nl/pages/Homepage" TargetMode="External"/><Relationship Id="rId21" Type="http://schemas.openxmlformats.org/officeDocument/2006/relationships/image" Target="../media/image3.png"/><Relationship Id="rId7" Type="http://schemas.openxmlformats.org/officeDocument/2006/relationships/hyperlink" Target="https://www.biblioplus.nl/" TargetMode="External"/><Relationship Id="rId12" Type="http://schemas.openxmlformats.org/officeDocument/2006/relationships/hyperlink" Target="mailto:aanmeldenhcsa@gmail.com" TargetMode="External"/><Relationship Id="rId17" Type="http://schemas.openxmlformats.org/officeDocument/2006/relationships/hyperlink" Target="mailto:contact@ggdhvb.nl" TargetMode="External"/><Relationship Id="rId2" Type="http://schemas.openxmlformats.org/officeDocument/2006/relationships/image" Target="../media/image1.png"/><Relationship Id="rId16" Type="http://schemas.openxmlformats.org/officeDocument/2006/relationships/hyperlink" Target="mailto:bibliotheeksintanthonis@biblioplus.nl" TargetMode="Externa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kindcentrumleander.nl/" TargetMode="External"/><Relationship Id="rId11" Type="http://schemas.openxmlformats.org/officeDocument/2006/relationships/hyperlink" Target="mailto:info@activia.tv" TargetMode="External"/><Relationship Id="rId5" Type="http://schemas.openxmlformats.org/officeDocument/2006/relationships/hyperlink" Target="https://www.welzijnouderensintanthonis.nl/" TargetMode="External"/><Relationship Id="rId15" Type="http://schemas.openxmlformats.org/officeDocument/2006/relationships/hyperlink" Target="mailto:annievansambeek@gmail.com" TargetMode="External"/><Relationship Id="rId10" Type="http://schemas.openxmlformats.org/officeDocument/2006/relationships/hyperlink" Target="mailto:info@de-huuskamer.nl" TargetMode="External"/><Relationship Id="rId19" Type="http://schemas.openxmlformats.org/officeDocument/2006/relationships/hyperlink" Target="mailto:info@spring-kinderopvang.nl" TargetMode="External"/><Relationship Id="rId4" Type="http://schemas.openxmlformats.org/officeDocument/2006/relationships/hyperlink" Target="https://www.maasziekenhuispantein.nl/" TargetMode="External"/><Relationship Id="rId9" Type="http://schemas.openxmlformats.org/officeDocument/2006/relationships/hyperlink" Target="https://activia.tv/" TargetMode="External"/><Relationship Id="rId14" Type="http://schemas.openxmlformats.org/officeDocument/2006/relationships/hyperlink" Target="mailto:onderwijs@kindcentrumleander.nl" TargetMode="External"/><Relationship Id="rId22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mailto:info@ansvansummeren.nl" TargetMode="External"/><Relationship Id="rId3" Type="http://schemas.openxmlformats.org/officeDocument/2006/relationships/hyperlink" Target="mailto:info@activia.tv" TargetMode="External"/><Relationship Id="rId7" Type="http://schemas.openxmlformats.org/officeDocument/2006/relationships/hyperlink" Target="https://ansvansummeren.nl/persoonlijke-ontwikkeling-in-groepsverband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activia.tv/" TargetMode="External"/><Relationship Id="rId5" Type="http://schemas.openxmlformats.org/officeDocument/2006/relationships/hyperlink" Target="mailto:ellypetersvanaart@gmail.com" TargetMode="External"/><Relationship Id="rId4" Type="http://schemas.openxmlformats.org/officeDocument/2006/relationships/hyperlink" Target="https://www.uutlaot.nl/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iblioplus.nl/" TargetMode="External"/><Relationship Id="rId13" Type="http://schemas.openxmlformats.org/officeDocument/2006/relationships/hyperlink" Target="mailto:info@kunstencentrumlouis.nl" TargetMode="External"/><Relationship Id="rId18" Type="http://schemas.openxmlformats.org/officeDocument/2006/relationships/hyperlink" Target="mailto:info@spring-kinderopvang.nl" TargetMode="External"/><Relationship Id="rId3" Type="http://schemas.openxmlformats.org/officeDocument/2006/relationships/hyperlink" Target="https://activia.tv/" TargetMode="External"/><Relationship Id="rId21" Type="http://schemas.openxmlformats.org/officeDocument/2006/relationships/image" Target="../media/image5.png"/><Relationship Id="rId7" Type="http://schemas.openxmlformats.org/officeDocument/2006/relationships/hyperlink" Target="https://www.maasziekenhuispantein.nl/" TargetMode="External"/><Relationship Id="rId12" Type="http://schemas.openxmlformats.org/officeDocument/2006/relationships/hyperlink" Target="mailto:kbo.sintanthonis@gmail.com" TargetMode="External"/><Relationship Id="rId17" Type="http://schemas.openxmlformats.org/officeDocument/2006/relationships/hyperlink" Target="https://www.spring-kinderopvang.nl/kinderopvang/dagopvang/st-anthonis/dagopvang-leander-sint-anthonis/" TargetMode="External"/><Relationship Id="rId2" Type="http://schemas.openxmlformats.org/officeDocument/2006/relationships/image" Target="../media/image1.png"/><Relationship Id="rId16" Type="http://schemas.openxmlformats.org/officeDocument/2006/relationships/hyperlink" Target="mailto:bibliotheeksintanthonis@biblioplus.nl" TargetMode="External"/><Relationship Id="rId20" Type="http://schemas.openxmlformats.org/officeDocument/2006/relationships/hyperlink" Target="https://www.kindcentrumleander.nl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seniorensintanthonis.nl/" TargetMode="External"/><Relationship Id="rId11" Type="http://schemas.openxmlformats.org/officeDocument/2006/relationships/hyperlink" Target="mailto:info@de-huuskamer.nl" TargetMode="External"/><Relationship Id="rId5" Type="http://schemas.openxmlformats.org/officeDocument/2006/relationships/hyperlink" Target="mailto:bertievantienen@gmail.com" TargetMode="External"/><Relationship Id="rId15" Type="http://schemas.openxmlformats.org/officeDocument/2006/relationships/hyperlink" Target="mailto:info@tiossintanthonis.nl" TargetMode="External"/><Relationship Id="rId10" Type="http://schemas.openxmlformats.org/officeDocument/2006/relationships/hyperlink" Target="https://www.tiossintanthonis.nl/" TargetMode="External"/><Relationship Id="rId19" Type="http://schemas.openxmlformats.org/officeDocument/2006/relationships/hyperlink" Target="mailto:onderwijs@kindcentrumleander.nl" TargetMode="External"/><Relationship Id="rId4" Type="http://schemas.openxmlformats.org/officeDocument/2006/relationships/hyperlink" Target="http://www.de-huuskamer.nl/pages/Homepage" TargetMode="External"/><Relationship Id="rId9" Type="http://schemas.openxmlformats.org/officeDocument/2006/relationships/hyperlink" Target="https://kunstencentrumlouis.nl/" TargetMode="External"/><Relationship Id="rId14" Type="http://schemas.openxmlformats.org/officeDocument/2006/relationships/hyperlink" Target="mailto:info@activia.tv" TargetMode="External"/><Relationship Id="rId22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mailto:secretaris@zwaluwstaartje.nl" TargetMode="External"/><Relationship Id="rId13" Type="http://schemas.openxmlformats.org/officeDocument/2006/relationships/hyperlink" Target="https://heemkundesinttunnis.nl/contact/" TargetMode="External"/><Relationship Id="rId3" Type="http://schemas.openxmlformats.org/officeDocument/2006/relationships/hyperlink" Target="https://www.tiossintanthonis.nl/" TargetMode="External"/><Relationship Id="rId7" Type="http://schemas.openxmlformats.org/officeDocument/2006/relationships/hyperlink" Target="https://www.zwaluwstaartje.nl/" TargetMode="External"/><Relationship Id="rId12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canthonis.nl/" TargetMode="External"/><Relationship Id="rId11" Type="http://schemas.openxmlformats.org/officeDocument/2006/relationships/hyperlink" Target="https://canthonis.nl/contact/" TargetMode="External"/><Relationship Id="rId5" Type="http://schemas.openxmlformats.org/officeDocument/2006/relationships/hyperlink" Target="mailto:aanmeldenhcsa@gmail.com" TargetMode="External"/><Relationship Id="rId10" Type="http://schemas.openxmlformats.org/officeDocument/2006/relationships/image" Target="../media/image7.png"/><Relationship Id="rId4" Type="http://schemas.openxmlformats.org/officeDocument/2006/relationships/hyperlink" Target="https://heemkundesinttunnis.nl/" TargetMode="External"/><Relationship Id="rId9" Type="http://schemas.openxmlformats.org/officeDocument/2006/relationships/hyperlink" Target="mailto:info@tiossintanthonis.nl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mailto:aanmeldenhcsa@gmail.com" TargetMode="External"/><Relationship Id="rId13" Type="http://schemas.openxmlformats.org/officeDocument/2006/relationships/hyperlink" Target="mailto:info@activia.tv" TargetMode="External"/><Relationship Id="rId18" Type="http://schemas.openxmlformats.org/officeDocument/2006/relationships/hyperlink" Target="https://www.spring-kinderopvang.nl/kinderopvang/dagopvang/st-anthonis/dagopvang-leander-sint-anthonis/" TargetMode="External"/><Relationship Id="rId3" Type="http://schemas.openxmlformats.org/officeDocument/2006/relationships/hyperlink" Target="http://www.de-huuskamer.nl/pages/Homepage" TargetMode="External"/><Relationship Id="rId21" Type="http://schemas.openxmlformats.org/officeDocument/2006/relationships/image" Target="../media/image8.png"/><Relationship Id="rId7" Type="http://schemas.openxmlformats.org/officeDocument/2006/relationships/hyperlink" Target="mailto:info@kunstencentrumlouis.nl" TargetMode="External"/><Relationship Id="rId12" Type="http://schemas.openxmlformats.org/officeDocument/2006/relationships/hyperlink" Target="https://activia.tv/" TargetMode="External"/><Relationship Id="rId17" Type="http://schemas.openxmlformats.org/officeDocument/2006/relationships/hyperlink" Target="https://www.kindcentrumleander.nl/" TargetMode="External"/><Relationship Id="rId2" Type="http://schemas.openxmlformats.org/officeDocument/2006/relationships/image" Target="../media/image1.png"/><Relationship Id="rId16" Type="http://schemas.openxmlformats.org/officeDocument/2006/relationships/hyperlink" Target="https://mvsintcecilia.nl/" TargetMode="External"/><Relationship Id="rId20" Type="http://schemas.openxmlformats.org/officeDocument/2006/relationships/hyperlink" Target="mailto:info@spring-kinderopvang.nl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kunstencentrumlouis.nl/" TargetMode="External"/><Relationship Id="rId11" Type="http://schemas.openxmlformats.org/officeDocument/2006/relationships/hyperlink" Target="mailto:info@tiossintanthonis.nl" TargetMode="External"/><Relationship Id="rId5" Type="http://schemas.openxmlformats.org/officeDocument/2006/relationships/hyperlink" Target="https://www.biblioplus.nl/" TargetMode="External"/><Relationship Id="rId15" Type="http://schemas.openxmlformats.org/officeDocument/2006/relationships/hyperlink" Target="mailto:http://info@bcremmensberg/" TargetMode="External"/><Relationship Id="rId10" Type="http://schemas.openxmlformats.org/officeDocument/2006/relationships/hyperlink" Target="https://www.tiossintanthonis.nl/" TargetMode="External"/><Relationship Id="rId19" Type="http://schemas.openxmlformats.org/officeDocument/2006/relationships/hyperlink" Target="mailto:onderwijs@kindcentrumleander.nl" TargetMode="External"/><Relationship Id="rId4" Type="http://schemas.openxmlformats.org/officeDocument/2006/relationships/hyperlink" Target="mailto:info@de-huuskamer.nl" TargetMode="External"/><Relationship Id="rId9" Type="http://schemas.openxmlformats.org/officeDocument/2006/relationships/hyperlink" Target="https://www.kodokan-sintanthonis.nl/" TargetMode="External"/><Relationship Id="rId14" Type="http://schemas.openxmlformats.org/officeDocument/2006/relationships/hyperlink" Target="mailto:bibliotheeksintanthonis@biblioplus.nl" TargetMode="External"/><Relationship Id="rId22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activia.tv/" TargetMode="External"/><Relationship Id="rId13" Type="http://schemas.openxmlformats.org/officeDocument/2006/relationships/hyperlink" Target="https://irenederietsport.nl/" TargetMode="External"/><Relationship Id="rId18" Type="http://schemas.openxmlformats.org/officeDocument/2006/relationships/hyperlink" Target="mailto:kbo.sintanthonis@gmail.com" TargetMode="External"/><Relationship Id="rId3" Type="http://schemas.openxmlformats.org/officeDocument/2006/relationships/hyperlink" Target="http://www.de-huuskamer.nl/pages/Homepage" TargetMode="External"/><Relationship Id="rId21" Type="http://schemas.openxmlformats.org/officeDocument/2006/relationships/hyperlink" Target="mailto:bibliotheeksintanthonis@biblioplus.nl" TargetMode="External"/><Relationship Id="rId7" Type="http://schemas.openxmlformats.org/officeDocument/2006/relationships/hyperlink" Target="mailto:aanmeldenhcsa@gmail.com" TargetMode="External"/><Relationship Id="rId12" Type="http://schemas.openxmlformats.org/officeDocument/2006/relationships/hyperlink" Target="https://mvsintcecilia.nl/" TargetMode="External"/><Relationship Id="rId17" Type="http://schemas.openxmlformats.org/officeDocument/2006/relationships/hyperlink" Target="mailto:info@spring-kinderopvang.nl" TargetMode="External"/><Relationship Id="rId2" Type="http://schemas.openxmlformats.org/officeDocument/2006/relationships/image" Target="../media/image1.png"/><Relationship Id="rId16" Type="http://schemas.openxmlformats.org/officeDocument/2006/relationships/hyperlink" Target="mailto:onderwijs@kindcentrumleander.nl" TargetMode="External"/><Relationship Id="rId20" Type="http://schemas.openxmlformats.org/officeDocument/2006/relationships/hyperlink" Target="mailto:info@kunstencentrumlouis.nl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ansvansummeren.nl/persoonlijke-ontwikkeling-in-groepsverband/" TargetMode="External"/><Relationship Id="rId11" Type="http://schemas.openxmlformats.org/officeDocument/2006/relationships/hyperlink" Target="https://www.kindcentrumleander.nl/" TargetMode="External"/><Relationship Id="rId24" Type="http://schemas.openxmlformats.org/officeDocument/2006/relationships/image" Target="../media/image10.png"/><Relationship Id="rId5" Type="http://schemas.openxmlformats.org/officeDocument/2006/relationships/hyperlink" Target="https://www.cwz.nl/onderzoeken/bloedonderzoek/" TargetMode="External"/><Relationship Id="rId15" Type="http://schemas.openxmlformats.org/officeDocument/2006/relationships/hyperlink" Target="mailto:info@de-huuskamer.nl" TargetMode="External"/><Relationship Id="rId23" Type="http://schemas.openxmlformats.org/officeDocument/2006/relationships/hyperlink" Target="mailto:info@ansvansummeren.nl" TargetMode="External"/><Relationship Id="rId10" Type="http://schemas.openxmlformats.org/officeDocument/2006/relationships/hyperlink" Target="https://kunstencentrumlouis.nl/" TargetMode="External"/><Relationship Id="rId19" Type="http://schemas.openxmlformats.org/officeDocument/2006/relationships/hyperlink" Target="mailto:info@activia.tv" TargetMode="External"/><Relationship Id="rId4" Type="http://schemas.openxmlformats.org/officeDocument/2006/relationships/hyperlink" Target="https://www.seniorensintanthonis.nl/" TargetMode="External"/><Relationship Id="rId9" Type="http://schemas.openxmlformats.org/officeDocument/2006/relationships/hyperlink" Target="https://www.biblioplus.nl/" TargetMode="External"/><Relationship Id="rId14" Type="http://schemas.openxmlformats.org/officeDocument/2006/relationships/hyperlink" Target="https://www.spring-kinderopvang.nl/kinderopvang/dagopvang/st-anthonis/dagopvang-leander-sint-anthonis/" TargetMode="External"/><Relationship Id="rId22" Type="http://schemas.openxmlformats.org/officeDocument/2006/relationships/hyperlink" Target="mailto:ideriet@outlook.com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fysioronaldkorsten.nl/fysiotherapie/peutergym/" TargetMode="External"/><Relationship Id="rId13" Type="http://schemas.openxmlformats.org/officeDocument/2006/relationships/hyperlink" Target="http://musicalkidz.nl/" TargetMode="External"/><Relationship Id="rId18" Type="http://schemas.openxmlformats.org/officeDocument/2006/relationships/hyperlink" Target="mailto:info@spring-kinderopvang.nl" TargetMode="External"/><Relationship Id="rId3" Type="http://schemas.openxmlformats.org/officeDocument/2006/relationships/hyperlink" Target="https://kunstencentrumlouis.nl/" TargetMode="External"/><Relationship Id="rId21" Type="http://schemas.openxmlformats.org/officeDocument/2006/relationships/hyperlink" Target="mailto:info@kunstencentrumlouis.nl" TargetMode="External"/><Relationship Id="rId7" Type="http://schemas.openxmlformats.org/officeDocument/2006/relationships/hyperlink" Target="http://www.de-huuskamer.nl/pages/Homepage" TargetMode="External"/><Relationship Id="rId12" Type="http://schemas.openxmlformats.org/officeDocument/2006/relationships/hyperlink" Target="https://activia.tv/" TargetMode="External"/><Relationship Id="rId17" Type="http://schemas.openxmlformats.org/officeDocument/2006/relationships/hyperlink" Target="mailto:info@fysioronaldkorsten.nl" TargetMode="External"/><Relationship Id="rId2" Type="http://schemas.openxmlformats.org/officeDocument/2006/relationships/image" Target="../media/image1.png"/><Relationship Id="rId16" Type="http://schemas.openxmlformats.org/officeDocument/2006/relationships/hyperlink" Target="mailto:info@de-huuskamer.nl" TargetMode="External"/><Relationship Id="rId20" Type="http://schemas.openxmlformats.org/officeDocument/2006/relationships/hyperlink" Target="mailto:info@activia.tv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spring-kinderopvang.nl/kinderopvang/dagopvang/st-anthonis/dagopvang-leander-sint-anthonis/" TargetMode="External"/><Relationship Id="rId11" Type="http://schemas.openxmlformats.org/officeDocument/2006/relationships/hyperlink" Target="https://www.tiossintanthonis.nl/" TargetMode="External"/><Relationship Id="rId24" Type="http://schemas.openxmlformats.org/officeDocument/2006/relationships/image" Target="../media/image11.png"/><Relationship Id="rId5" Type="http://schemas.openxmlformats.org/officeDocument/2006/relationships/hyperlink" Target="https://mvsintcecilia.nl/brinkorkest/" TargetMode="External"/><Relationship Id="rId15" Type="http://schemas.openxmlformats.org/officeDocument/2006/relationships/hyperlink" Target="mailto:aanmeldenhcsa@gmail.com" TargetMode="External"/><Relationship Id="rId23" Type="http://schemas.openxmlformats.org/officeDocument/2006/relationships/hyperlink" Target="mailto:info@musicalkidz.nl" TargetMode="External"/><Relationship Id="rId10" Type="http://schemas.openxmlformats.org/officeDocument/2006/relationships/hyperlink" Target="mailto:annievansambeek@gmail.com" TargetMode="External"/><Relationship Id="rId19" Type="http://schemas.openxmlformats.org/officeDocument/2006/relationships/hyperlink" Target="mailto:info@tiossintanthonis.nl" TargetMode="External"/><Relationship Id="rId4" Type="http://schemas.openxmlformats.org/officeDocument/2006/relationships/hyperlink" Target="https://mvsintcecilia.nl/" TargetMode="External"/><Relationship Id="rId9" Type="http://schemas.openxmlformats.org/officeDocument/2006/relationships/hyperlink" Target="https://www.maasziekenhuispantein.nl/" TargetMode="External"/><Relationship Id="rId14" Type="http://schemas.openxmlformats.org/officeDocument/2006/relationships/hyperlink" Target="https://www.biblioplus.nl/" TargetMode="External"/><Relationship Id="rId22" Type="http://schemas.openxmlformats.org/officeDocument/2006/relationships/hyperlink" Target="mailto:bibliotheeksintanthonis@biblioplus.nl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pilatesbymariek@gmail.co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aanmeldenhcsa@gmail.com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Afbeelding 8">
            <a:extLst>
              <a:ext uri="{FF2B5EF4-FFF2-40B4-BE49-F238E27FC236}">
                <a16:creationId xmlns:a16="http://schemas.microsoft.com/office/drawing/2014/main" id="{6F92251D-23D0-C9BD-0F63-17A7F5D0F695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6457" y="785505"/>
            <a:ext cx="10692938" cy="4970966"/>
          </a:xfrm>
          <a:prstGeom prst="rect">
            <a:avLst/>
          </a:prstGeom>
        </p:spPr>
      </p:pic>
      <p:sp>
        <p:nvSpPr>
          <p:cNvPr id="4" name="Rechthoek 3">
            <a:extLst>
              <a:ext uri="{FF2B5EF4-FFF2-40B4-BE49-F238E27FC236}">
                <a16:creationId xmlns:a16="http://schemas.microsoft.com/office/drawing/2014/main" id="{3E032558-EB35-A443-D104-C57743FBB1B3}"/>
              </a:ext>
            </a:extLst>
          </p:cNvPr>
          <p:cNvSpPr/>
          <p:nvPr/>
        </p:nvSpPr>
        <p:spPr>
          <a:xfrm>
            <a:off x="0" y="3074"/>
            <a:ext cx="4062651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6600" b="1" dirty="0">
                <a:ln w="0"/>
                <a:solidFill>
                  <a:srgbClr val="00B050"/>
                </a:solidFill>
                <a:effectLst>
                  <a:reflection blurRad="6350" stA="53000" endA="300" endPos="35500" dir="5400000" sy="-90000" algn="bl" rotWithShape="0"/>
                </a:effectLst>
              </a:rPr>
              <a:t>MAANDAG</a:t>
            </a:r>
          </a:p>
        </p:txBody>
      </p:sp>
      <p:sp>
        <p:nvSpPr>
          <p:cNvPr id="5" name="Rechthoek 4">
            <a:extLst>
              <a:ext uri="{FF2B5EF4-FFF2-40B4-BE49-F238E27FC236}">
                <a16:creationId xmlns:a16="http://schemas.microsoft.com/office/drawing/2014/main" id="{826E93A8-B288-042C-8A55-60326CF3AD89}"/>
              </a:ext>
            </a:extLst>
          </p:cNvPr>
          <p:cNvSpPr/>
          <p:nvPr/>
        </p:nvSpPr>
        <p:spPr>
          <a:xfrm>
            <a:off x="406631" y="1313461"/>
            <a:ext cx="187262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3200" b="1" cap="none" spc="0" dirty="0">
                <a:ln w="0"/>
                <a:solidFill>
                  <a:schemeClr val="accent6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OCHTEND</a:t>
            </a:r>
          </a:p>
        </p:txBody>
      </p:sp>
      <p:sp>
        <p:nvSpPr>
          <p:cNvPr id="6" name="Rechthoek 5">
            <a:extLst>
              <a:ext uri="{FF2B5EF4-FFF2-40B4-BE49-F238E27FC236}">
                <a16:creationId xmlns:a16="http://schemas.microsoft.com/office/drawing/2014/main" id="{69F4F1A5-6EE1-203A-E248-7A6411AD61CA}"/>
              </a:ext>
            </a:extLst>
          </p:cNvPr>
          <p:cNvSpPr/>
          <p:nvPr/>
        </p:nvSpPr>
        <p:spPr>
          <a:xfrm>
            <a:off x="468563" y="3716747"/>
            <a:ext cx="166404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3200" b="1" dirty="0">
                <a:ln w="0"/>
                <a:solidFill>
                  <a:schemeClr val="accent6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MIDDAG</a:t>
            </a:r>
            <a:endParaRPr lang="nl-NL" sz="3200" b="1" cap="none" spc="0" dirty="0">
              <a:ln w="0"/>
              <a:solidFill>
                <a:schemeClr val="accent6">
                  <a:lumMod val="50000"/>
                </a:schemeClr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A47077A2-A98F-2E70-605C-B222D62F9724}"/>
              </a:ext>
            </a:extLst>
          </p:cNvPr>
          <p:cNvSpPr txBox="1"/>
          <p:nvPr/>
        </p:nvSpPr>
        <p:spPr>
          <a:xfrm>
            <a:off x="2730837" y="1334449"/>
            <a:ext cx="359860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accent6">
                    <a:lumMod val="50000"/>
                  </a:schemeClr>
                </a:solidFill>
              </a:rPr>
              <a:t>Countrydansen</a:t>
            </a:r>
          </a:p>
          <a:p>
            <a:r>
              <a:rPr lang="nl-NL" dirty="0">
                <a:solidFill>
                  <a:schemeClr val="accent6">
                    <a:lumMod val="50000"/>
                  </a:schemeClr>
                </a:solidFill>
              </a:rPr>
              <a:t>Dagopvang Ouderen</a:t>
            </a:r>
          </a:p>
          <a:p>
            <a:r>
              <a:rPr lang="nl-NL" dirty="0">
                <a:solidFill>
                  <a:schemeClr val="accent6">
                    <a:lumMod val="50000"/>
                  </a:schemeClr>
                </a:solidFill>
              </a:rPr>
              <a:t>Prikpost</a:t>
            </a:r>
          </a:p>
          <a:p>
            <a:r>
              <a:rPr lang="nl-NL" dirty="0">
                <a:solidFill>
                  <a:schemeClr val="accent6">
                    <a:lumMod val="50000"/>
                  </a:schemeClr>
                </a:solidFill>
              </a:rPr>
              <a:t>Boetseren</a:t>
            </a:r>
          </a:p>
          <a:p>
            <a:r>
              <a:rPr lang="nl-NL" dirty="0">
                <a:solidFill>
                  <a:schemeClr val="accent6">
                    <a:lumMod val="50000"/>
                  </a:schemeClr>
                </a:solidFill>
              </a:rPr>
              <a:t>Gymles</a:t>
            </a:r>
          </a:p>
          <a:p>
            <a:r>
              <a:rPr lang="nl-NL" dirty="0">
                <a:solidFill>
                  <a:schemeClr val="accent6">
                    <a:lumMod val="50000"/>
                  </a:schemeClr>
                </a:solidFill>
              </a:rPr>
              <a:t>Gym voor ouderen</a:t>
            </a:r>
          </a:p>
          <a:p>
            <a:r>
              <a:rPr lang="nl-NL" dirty="0">
                <a:solidFill>
                  <a:schemeClr val="accent6">
                    <a:lumMod val="50000"/>
                  </a:schemeClr>
                </a:solidFill>
              </a:rPr>
              <a:t>Biljarten vrije inloop</a:t>
            </a:r>
          </a:p>
          <a:p>
            <a:r>
              <a:rPr lang="nl-NL" dirty="0">
                <a:solidFill>
                  <a:schemeClr val="accent6">
                    <a:lumMod val="50000"/>
                  </a:schemeClr>
                </a:solidFill>
              </a:rPr>
              <a:t>Spring Kinderopvang</a:t>
            </a:r>
          </a:p>
          <a:p>
            <a:endParaRPr lang="nl-NL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nl-NL" dirty="0">
                <a:solidFill>
                  <a:schemeClr val="accent6">
                    <a:lumMod val="50000"/>
                  </a:schemeClr>
                </a:solidFill>
              </a:rPr>
              <a:t>Wedstrijd Biljarten</a:t>
            </a:r>
          </a:p>
          <a:p>
            <a:r>
              <a:rPr lang="nl-NL" dirty="0">
                <a:solidFill>
                  <a:schemeClr val="accent6">
                    <a:lumMod val="50000"/>
                  </a:schemeClr>
                </a:solidFill>
              </a:rPr>
              <a:t>Sjoelen</a:t>
            </a:r>
          </a:p>
          <a:p>
            <a:r>
              <a:rPr lang="nl-NL" dirty="0">
                <a:solidFill>
                  <a:schemeClr val="accent6">
                    <a:lumMod val="50000"/>
                  </a:schemeClr>
                </a:solidFill>
              </a:rPr>
              <a:t>Stoelyoga</a:t>
            </a:r>
          </a:p>
          <a:p>
            <a:r>
              <a:rPr lang="nl-NL" dirty="0">
                <a:solidFill>
                  <a:schemeClr val="accent6">
                    <a:lumMod val="50000"/>
                  </a:schemeClr>
                </a:solidFill>
              </a:rPr>
              <a:t>Boetseren</a:t>
            </a:r>
          </a:p>
          <a:p>
            <a:r>
              <a:rPr lang="nl-NL" dirty="0">
                <a:solidFill>
                  <a:schemeClr val="accent6">
                    <a:lumMod val="50000"/>
                  </a:schemeClr>
                </a:solidFill>
              </a:rPr>
              <a:t>Volleybel Overdag</a:t>
            </a:r>
          </a:p>
          <a:p>
            <a:r>
              <a:rPr lang="nl-NL" dirty="0">
                <a:solidFill>
                  <a:schemeClr val="accent6">
                    <a:lumMod val="50000"/>
                  </a:schemeClr>
                </a:solidFill>
              </a:rPr>
              <a:t>Bibliotheek</a:t>
            </a:r>
          </a:p>
          <a:p>
            <a:r>
              <a:rPr lang="nl-NL" dirty="0">
                <a:solidFill>
                  <a:schemeClr val="accent6">
                    <a:lumMod val="50000"/>
                  </a:schemeClr>
                </a:solidFill>
              </a:rPr>
              <a:t>Consultatiebureau</a:t>
            </a:r>
          </a:p>
          <a:p>
            <a:r>
              <a:rPr lang="nl-NL" dirty="0">
                <a:solidFill>
                  <a:schemeClr val="accent6">
                    <a:lumMod val="50000"/>
                  </a:schemeClr>
                </a:solidFill>
              </a:rPr>
              <a:t>Volleybal</a:t>
            </a:r>
          </a:p>
          <a:p>
            <a:endParaRPr lang="nl-NL" dirty="0"/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2F6718A9-69F6-0BD6-21C2-275EEA5AA507}"/>
              </a:ext>
            </a:extLst>
          </p:cNvPr>
          <p:cNvSpPr txBox="1"/>
          <p:nvPr/>
        </p:nvSpPr>
        <p:spPr>
          <a:xfrm>
            <a:off x="5234550" y="1605849"/>
            <a:ext cx="28710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3"/>
              </a:rPr>
              <a:t>De-</a:t>
            </a:r>
            <a:r>
              <a:rPr lang="nl-NL" dirty="0" err="1">
                <a:hlinkClick r:id="rId3"/>
              </a:rPr>
              <a:t>Huuskamer</a:t>
            </a:r>
            <a:endParaRPr lang="nl-NL" dirty="0"/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05F9BA2F-C371-B0D3-3321-B97A9381F29C}"/>
              </a:ext>
            </a:extLst>
          </p:cNvPr>
          <p:cNvSpPr txBox="1"/>
          <p:nvPr/>
        </p:nvSpPr>
        <p:spPr>
          <a:xfrm>
            <a:off x="5238342" y="1885504"/>
            <a:ext cx="4222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>
                <a:hlinkClick r:id="rId4"/>
              </a:rPr>
              <a:t>Maasziekenhuis </a:t>
            </a:r>
            <a:r>
              <a:rPr lang="nl-NL" dirty="0" err="1">
                <a:hlinkClick r:id="rId4"/>
              </a:rPr>
              <a:t>Pantein</a:t>
            </a:r>
            <a:r>
              <a:rPr lang="nl-NL" dirty="0">
                <a:hlinkClick r:id="rId4"/>
              </a:rPr>
              <a:t> Beugen (Boxmeer)</a:t>
            </a:r>
            <a:endParaRPr lang="nl-NL" dirty="0"/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254165B1-1F69-0EC8-3F6D-843F001F2FDF}"/>
              </a:ext>
            </a:extLst>
          </p:cNvPr>
          <p:cNvSpPr txBox="1"/>
          <p:nvPr/>
        </p:nvSpPr>
        <p:spPr>
          <a:xfrm>
            <a:off x="5250590" y="1347636"/>
            <a:ext cx="3790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>
                <a:hlinkClick r:id="rId5"/>
              </a:rPr>
              <a:t>Home - Welzijn Ouderen Sint Anthonis</a:t>
            </a:r>
            <a:endParaRPr lang="nl-NL" dirty="0"/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19C84DBE-F3AC-CABF-A338-DB7C23EC50F7}"/>
              </a:ext>
            </a:extLst>
          </p:cNvPr>
          <p:cNvSpPr txBox="1"/>
          <p:nvPr/>
        </p:nvSpPr>
        <p:spPr>
          <a:xfrm>
            <a:off x="5238340" y="2362415"/>
            <a:ext cx="29693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6"/>
              </a:rPr>
              <a:t>Home - Basisschool Leander</a:t>
            </a:r>
            <a:endParaRPr lang="nl-NL" dirty="0"/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3EBBC783-F1CD-AE65-0C3B-2B4220C64FA8}"/>
              </a:ext>
            </a:extLst>
          </p:cNvPr>
          <p:cNvSpPr txBox="1"/>
          <p:nvPr/>
        </p:nvSpPr>
        <p:spPr>
          <a:xfrm>
            <a:off x="5244381" y="2644172"/>
            <a:ext cx="39722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5"/>
              </a:rPr>
              <a:t>Home - Welzijn Ouderen Sint Anthonis</a:t>
            </a:r>
            <a:endParaRPr lang="nl-NL" dirty="0"/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FE4B0B37-7F2A-65AB-961B-58475148D7E5}"/>
              </a:ext>
            </a:extLst>
          </p:cNvPr>
          <p:cNvSpPr txBox="1"/>
          <p:nvPr/>
        </p:nvSpPr>
        <p:spPr>
          <a:xfrm>
            <a:off x="5244381" y="5166243"/>
            <a:ext cx="329380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dirty="0">
                <a:hlinkClick r:id="rId7"/>
              </a:rPr>
              <a:t>Home - </a:t>
            </a:r>
            <a:r>
              <a:rPr lang="nl-NL" dirty="0" err="1">
                <a:hlinkClick r:id="rId7"/>
              </a:rPr>
              <a:t>Biblioplus</a:t>
            </a:r>
            <a:endParaRPr lang="nl-NL" dirty="0"/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63F0915B-DD95-9E39-5C41-DDEC1614BD9B}"/>
              </a:ext>
            </a:extLst>
          </p:cNvPr>
          <p:cNvSpPr txBox="1"/>
          <p:nvPr/>
        </p:nvSpPr>
        <p:spPr>
          <a:xfrm>
            <a:off x="5224719" y="3749633"/>
            <a:ext cx="37657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5"/>
              </a:rPr>
              <a:t>Home - Welzijn Ouderen Sint Anthonis</a:t>
            </a:r>
            <a:endParaRPr lang="nl-NL" dirty="0"/>
          </a:p>
          <a:p>
            <a:endParaRPr lang="nl-NL" dirty="0"/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2CA9FBDA-F535-7E56-5A5E-F025825FB758}"/>
              </a:ext>
            </a:extLst>
          </p:cNvPr>
          <p:cNvSpPr txBox="1"/>
          <p:nvPr/>
        </p:nvSpPr>
        <p:spPr>
          <a:xfrm>
            <a:off x="5224719" y="5436169"/>
            <a:ext cx="27235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>
                <a:hlinkClick r:id="rId8"/>
              </a:rPr>
              <a:t>GGD Hart voor Brabant</a:t>
            </a:r>
            <a:endParaRPr lang="nl-NL" dirty="0"/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0C6046BA-7F28-3018-BACA-6714E1B9FAB2}"/>
              </a:ext>
            </a:extLst>
          </p:cNvPr>
          <p:cNvSpPr txBox="1"/>
          <p:nvPr/>
        </p:nvSpPr>
        <p:spPr>
          <a:xfrm>
            <a:off x="5234550" y="5706095"/>
            <a:ext cx="25427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err="1">
                <a:hlinkClick r:id="rId9"/>
              </a:rPr>
              <a:t>Somas</a:t>
            </a:r>
            <a:r>
              <a:rPr lang="nl-NL" dirty="0">
                <a:hlinkClick r:id="rId9"/>
              </a:rPr>
              <a:t> </a:t>
            </a:r>
            <a:r>
              <a:rPr lang="nl-NL" dirty="0" err="1">
                <a:hlinkClick r:id="rId9"/>
              </a:rPr>
              <a:t>Activia</a:t>
            </a:r>
            <a:endParaRPr lang="nl-NL" dirty="0"/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8E98AC48-C0E6-E32A-DBCF-BC27F6C81293}"/>
              </a:ext>
            </a:extLst>
          </p:cNvPr>
          <p:cNvSpPr txBox="1"/>
          <p:nvPr/>
        </p:nvSpPr>
        <p:spPr>
          <a:xfrm>
            <a:off x="9458634" y="1583356"/>
            <a:ext cx="2379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10"/>
              </a:rPr>
              <a:t>Contact De </a:t>
            </a:r>
            <a:r>
              <a:rPr lang="nl-NL" dirty="0" err="1">
                <a:hlinkClick r:id="rId10"/>
              </a:rPr>
              <a:t>Huuskamer</a:t>
            </a:r>
            <a:endParaRPr lang="nl-NL" dirty="0"/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92E386A9-4D8E-F5C2-A47B-AD3D9766D693}"/>
              </a:ext>
            </a:extLst>
          </p:cNvPr>
          <p:cNvSpPr txBox="1"/>
          <p:nvPr/>
        </p:nvSpPr>
        <p:spPr>
          <a:xfrm>
            <a:off x="9437841" y="5710809"/>
            <a:ext cx="17796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11"/>
              </a:rPr>
              <a:t>Contact </a:t>
            </a:r>
            <a:r>
              <a:rPr lang="nl-NL" dirty="0" err="1">
                <a:hlinkClick r:id="rId11"/>
              </a:rPr>
              <a:t>Activia</a:t>
            </a:r>
            <a:endParaRPr lang="nl-NL" dirty="0"/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7FEBF5E7-C1D4-0B04-2514-940233B877C8}"/>
              </a:ext>
            </a:extLst>
          </p:cNvPr>
          <p:cNvSpPr txBox="1"/>
          <p:nvPr/>
        </p:nvSpPr>
        <p:spPr>
          <a:xfrm>
            <a:off x="5244381" y="2118608"/>
            <a:ext cx="39722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12"/>
              </a:rPr>
              <a:t>Contact Hobbycentrum</a:t>
            </a:r>
            <a:endParaRPr lang="nl-NL" dirty="0"/>
          </a:p>
        </p:txBody>
      </p:sp>
      <p:sp>
        <p:nvSpPr>
          <p:cNvPr id="30" name="Tekstvak 29">
            <a:extLst>
              <a:ext uri="{FF2B5EF4-FFF2-40B4-BE49-F238E27FC236}">
                <a16:creationId xmlns:a16="http://schemas.microsoft.com/office/drawing/2014/main" id="{91148674-4B07-A5CB-7555-03F714709102}"/>
              </a:ext>
            </a:extLst>
          </p:cNvPr>
          <p:cNvSpPr txBox="1"/>
          <p:nvPr/>
        </p:nvSpPr>
        <p:spPr>
          <a:xfrm>
            <a:off x="9437841" y="1341742"/>
            <a:ext cx="25268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13"/>
              </a:rPr>
              <a:t>Contact Welzijn Ouderen</a:t>
            </a:r>
            <a:endParaRPr lang="nl-NL" dirty="0"/>
          </a:p>
        </p:txBody>
      </p:sp>
      <p:sp>
        <p:nvSpPr>
          <p:cNvPr id="31" name="Tekstvak 30">
            <a:hlinkClick r:id="rId14"/>
            <a:extLst>
              <a:ext uri="{FF2B5EF4-FFF2-40B4-BE49-F238E27FC236}">
                <a16:creationId xmlns:a16="http://schemas.microsoft.com/office/drawing/2014/main" id="{902AC690-617C-B29B-ED9A-E31B16D25AD5}"/>
              </a:ext>
            </a:extLst>
          </p:cNvPr>
          <p:cNvSpPr txBox="1"/>
          <p:nvPr/>
        </p:nvSpPr>
        <p:spPr>
          <a:xfrm>
            <a:off x="9477943" y="2360862"/>
            <a:ext cx="2717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14"/>
              </a:rPr>
              <a:t>Contact Basisschool</a:t>
            </a:r>
            <a:endParaRPr lang="nl-NL" dirty="0"/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F993F944-9E5C-A79E-4B3B-096AA40DD271}"/>
              </a:ext>
            </a:extLst>
          </p:cNvPr>
          <p:cNvSpPr txBox="1"/>
          <p:nvPr/>
        </p:nvSpPr>
        <p:spPr>
          <a:xfrm>
            <a:off x="5239470" y="4883370"/>
            <a:ext cx="2981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15"/>
              </a:rPr>
              <a:t>Contact Volleybal Overdag</a:t>
            </a:r>
            <a:endParaRPr lang="nl-NL" dirty="0"/>
          </a:p>
        </p:txBody>
      </p:sp>
      <p:sp>
        <p:nvSpPr>
          <p:cNvPr id="33" name="Tekstvak 32">
            <a:extLst>
              <a:ext uri="{FF2B5EF4-FFF2-40B4-BE49-F238E27FC236}">
                <a16:creationId xmlns:a16="http://schemas.microsoft.com/office/drawing/2014/main" id="{18503F78-4E22-02F4-D8DC-89C33A9DECA2}"/>
              </a:ext>
            </a:extLst>
          </p:cNvPr>
          <p:cNvSpPr txBox="1"/>
          <p:nvPr/>
        </p:nvSpPr>
        <p:spPr>
          <a:xfrm>
            <a:off x="9437841" y="5127859"/>
            <a:ext cx="26350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16"/>
              </a:rPr>
              <a:t>Contact Bibliotheek</a:t>
            </a:r>
            <a:endParaRPr lang="nl-NL" dirty="0"/>
          </a:p>
        </p:txBody>
      </p:sp>
      <p:sp>
        <p:nvSpPr>
          <p:cNvPr id="34" name="Tekstvak 33">
            <a:extLst>
              <a:ext uri="{FF2B5EF4-FFF2-40B4-BE49-F238E27FC236}">
                <a16:creationId xmlns:a16="http://schemas.microsoft.com/office/drawing/2014/main" id="{9F8AFBDA-898D-D256-3583-C27C84830473}"/>
              </a:ext>
            </a:extLst>
          </p:cNvPr>
          <p:cNvSpPr txBox="1"/>
          <p:nvPr/>
        </p:nvSpPr>
        <p:spPr>
          <a:xfrm>
            <a:off x="9437841" y="5424437"/>
            <a:ext cx="27235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17"/>
              </a:rPr>
              <a:t>Contact GGD</a:t>
            </a:r>
            <a:endParaRPr lang="nl-NL" dirty="0"/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95CF9173-3F4C-C8FA-7300-DB260826D2E1}"/>
              </a:ext>
            </a:extLst>
          </p:cNvPr>
          <p:cNvSpPr txBox="1"/>
          <p:nvPr/>
        </p:nvSpPr>
        <p:spPr>
          <a:xfrm>
            <a:off x="5271544" y="3219639"/>
            <a:ext cx="38132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18"/>
              </a:rPr>
              <a:t>Alles onder één dak Sint Anthonis</a:t>
            </a:r>
            <a:endParaRPr lang="nl-NL" dirty="0"/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079F3C34-8FA6-70AE-6E9D-C52FD21437FF}"/>
              </a:ext>
            </a:extLst>
          </p:cNvPr>
          <p:cNvSpPr txBox="1"/>
          <p:nvPr/>
        </p:nvSpPr>
        <p:spPr>
          <a:xfrm>
            <a:off x="9464832" y="3215143"/>
            <a:ext cx="31484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19"/>
              </a:rPr>
              <a:t>Contact Spring</a:t>
            </a:r>
            <a:endParaRPr lang="nl-NL" dirty="0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C97A4C37-3BD3-31E0-C90D-D647CDA4EF42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5181093" y="4009134"/>
            <a:ext cx="3853006" cy="670618"/>
          </a:xfrm>
          <a:prstGeom prst="rect">
            <a:avLst/>
          </a:prstGeom>
        </p:spPr>
      </p:pic>
      <p:pic>
        <p:nvPicPr>
          <p:cNvPr id="18" name="Afbeelding 17">
            <a:extLst>
              <a:ext uri="{FF2B5EF4-FFF2-40B4-BE49-F238E27FC236}">
                <a16:creationId xmlns:a16="http://schemas.microsoft.com/office/drawing/2014/main" id="{E52E2A1E-B197-FCB9-C80E-CF9ACD5684BA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5181093" y="4262455"/>
            <a:ext cx="3853006" cy="670618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91FE83A8-8DD9-43C3-11AA-BA8347D8E810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5176687" y="4562082"/>
            <a:ext cx="4023709" cy="487722"/>
          </a:xfrm>
          <a:prstGeom prst="rect">
            <a:avLst/>
          </a:prstGeom>
        </p:spPr>
      </p:pic>
      <p:pic>
        <p:nvPicPr>
          <p:cNvPr id="28" name="Afbeelding 27">
            <a:extLst>
              <a:ext uri="{FF2B5EF4-FFF2-40B4-BE49-F238E27FC236}">
                <a16:creationId xmlns:a16="http://schemas.microsoft.com/office/drawing/2014/main" id="{82B2B7FD-CDAC-4634-AA6A-F082F2492A82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9412216" y="3964017"/>
            <a:ext cx="2603218" cy="487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69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2BA5F3-BC25-B8E2-B872-CDEBEE953E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Afbeelding 8">
            <a:extLst>
              <a:ext uri="{FF2B5EF4-FFF2-40B4-BE49-F238E27FC236}">
                <a16:creationId xmlns:a16="http://schemas.microsoft.com/office/drawing/2014/main" id="{35E3B2C2-EF11-8FC5-7A87-ACD52721FA14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591" y="1022079"/>
            <a:ext cx="10692938" cy="4970966"/>
          </a:xfrm>
          <a:prstGeom prst="rect">
            <a:avLst/>
          </a:prstGeom>
        </p:spPr>
      </p:pic>
      <p:sp>
        <p:nvSpPr>
          <p:cNvPr id="4" name="Rechthoek 3">
            <a:extLst>
              <a:ext uri="{FF2B5EF4-FFF2-40B4-BE49-F238E27FC236}">
                <a16:creationId xmlns:a16="http://schemas.microsoft.com/office/drawing/2014/main" id="{29881010-86B0-6B9B-436A-724DAC197A80}"/>
              </a:ext>
            </a:extLst>
          </p:cNvPr>
          <p:cNvSpPr/>
          <p:nvPr/>
        </p:nvSpPr>
        <p:spPr>
          <a:xfrm>
            <a:off x="0" y="3074"/>
            <a:ext cx="4062651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6600" b="1" i="0" u="none" strike="noStrike" kern="1200" cap="none" spc="0" normalizeH="0" baseline="0" noProof="0" dirty="0">
                <a:ln w="0"/>
                <a:solidFill>
                  <a:srgbClr val="00B050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MAANDAG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53FA82B1-CA56-2E84-3562-C27ED7DA400C}"/>
              </a:ext>
            </a:extLst>
          </p:cNvPr>
          <p:cNvSpPr/>
          <p:nvPr/>
        </p:nvSpPr>
        <p:spPr>
          <a:xfrm>
            <a:off x="597366" y="2068474"/>
            <a:ext cx="145245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200" b="1" i="0" u="none" strike="noStrike" kern="1200" cap="none" spc="0" normalizeH="0" baseline="0" noProof="0" dirty="0">
                <a:ln w="0"/>
                <a:solidFill>
                  <a:srgbClr val="70AD47">
                    <a:lumMod val="50000"/>
                  </a:srgbClr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AVOND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6D4DA647-5384-B333-005A-E62CBE8161C4}"/>
              </a:ext>
            </a:extLst>
          </p:cNvPr>
          <p:cNvSpPr txBox="1"/>
          <p:nvPr/>
        </p:nvSpPr>
        <p:spPr>
          <a:xfrm>
            <a:off x="2497392" y="2061379"/>
            <a:ext cx="35986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Kaarten BV </a:t>
            </a:r>
            <a:r>
              <a:rPr kumimoji="0" lang="nl-NL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Leugenstaert</a:t>
            </a: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srgbClr val="70AD47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Bridgen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Dansgarde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Volleybal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Yoga/Sport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FBEFB190-ED9A-609D-D363-47DB5F2E162E}"/>
              </a:ext>
            </a:extLst>
          </p:cNvPr>
          <p:cNvSpPr txBox="1"/>
          <p:nvPr/>
        </p:nvSpPr>
        <p:spPr>
          <a:xfrm>
            <a:off x="9500182" y="2892375"/>
            <a:ext cx="17796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3"/>
              </a:rPr>
              <a:t>Contact </a:t>
            </a:r>
            <a:r>
              <a:rPr kumimoji="0" lang="nl-NL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3"/>
              </a:rPr>
              <a:t>Activia</a:t>
            </a: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Tekstvak 34">
            <a:extLst>
              <a:ext uri="{FF2B5EF4-FFF2-40B4-BE49-F238E27FC236}">
                <a16:creationId xmlns:a16="http://schemas.microsoft.com/office/drawing/2014/main" id="{81639832-C776-8DBF-AFE5-ABA5DF560102}"/>
              </a:ext>
            </a:extLst>
          </p:cNvPr>
          <p:cNvSpPr txBox="1"/>
          <p:nvPr/>
        </p:nvSpPr>
        <p:spPr>
          <a:xfrm>
            <a:off x="5179345" y="2620405"/>
            <a:ext cx="84262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4"/>
              </a:rPr>
              <a:t>Carnavalsvereniging </a:t>
            </a:r>
            <a:r>
              <a:rPr kumimoji="0" lang="nl-NL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4"/>
              </a:rPr>
              <a:t>D'n</a:t>
            </a: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4"/>
              </a:rPr>
              <a:t> </a:t>
            </a:r>
            <a:r>
              <a:rPr kumimoji="0" lang="nl-NL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4"/>
              </a:rPr>
              <a:t>Uutlaot</a:t>
            </a: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4"/>
              </a:rPr>
              <a:t> </a:t>
            </a: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3357D445-5EDF-E973-2098-E6150470CFD5}"/>
              </a:ext>
            </a:extLst>
          </p:cNvPr>
          <p:cNvSpPr txBox="1"/>
          <p:nvPr/>
        </p:nvSpPr>
        <p:spPr>
          <a:xfrm>
            <a:off x="5179345" y="2285036"/>
            <a:ext cx="2981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5"/>
              </a:rPr>
              <a:t>Contact Bridgeclub Den Brink</a:t>
            </a: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Tekstvak 37">
            <a:extLst>
              <a:ext uri="{FF2B5EF4-FFF2-40B4-BE49-F238E27FC236}">
                <a16:creationId xmlns:a16="http://schemas.microsoft.com/office/drawing/2014/main" id="{A380D4A5-49A3-22DD-E4A5-E792230177C8}"/>
              </a:ext>
            </a:extLst>
          </p:cNvPr>
          <p:cNvSpPr txBox="1"/>
          <p:nvPr/>
        </p:nvSpPr>
        <p:spPr>
          <a:xfrm>
            <a:off x="5179345" y="2892375"/>
            <a:ext cx="25427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6"/>
              </a:rPr>
              <a:t>Somas</a:t>
            </a: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6"/>
              </a:rPr>
              <a:t> </a:t>
            </a:r>
            <a:r>
              <a:rPr kumimoji="0" lang="nl-NL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6"/>
              </a:rPr>
              <a:t>Activia</a:t>
            </a: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Tekstvak 38">
            <a:extLst>
              <a:ext uri="{FF2B5EF4-FFF2-40B4-BE49-F238E27FC236}">
                <a16:creationId xmlns:a16="http://schemas.microsoft.com/office/drawing/2014/main" id="{23CB0A3E-FD13-691F-3586-6A228BF146F7}"/>
              </a:ext>
            </a:extLst>
          </p:cNvPr>
          <p:cNvSpPr txBox="1"/>
          <p:nvPr/>
        </p:nvSpPr>
        <p:spPr>
          <a:xfrm>
            <a:off x="5191432" y="3138230"/>
            <a:ext cx="29693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7"/>
              </a:rPr>
              <a:t>YORT</a:t>
            </a: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" name="Tekstvak 39">
            <a:extLst>
              <a:ext uri="{FF2B5EF4-FFF2-40B4-BE49-F238E27FC236}">
                <a16:creationId xmlns:a16="http://schemas.microsoft.com/office/drawing/2014/main" id="{8B94A6DA-7EA4-42E1-2541-4D113CD3C00C}"/>
              </a:ext>
            </a:extLst>
          </p:cNvPr>
          <p:cNvSpPr txBox="1"/>
          <p:nvPr/>
        </p:nvSpPr>
        <p:spPr>
          <a:xfrm>
            <a:off x="9500182" y="3138230"/>
            <a:ext cx="26448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8"/>
              </a:rPr>
              <a:t>Contact Ans v. Summeren</a:t>
            </a: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8549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Afbeelding 8">
            <a:extLst>
              <a:ext uri="{FF2B5EF4-FFF2-40B4-BE49-F238E27FC236}">
                <a16:creationId xmlns:a16="http://schemas.microsoft.com/office/drawing/2014/main" id="{01433FBF-2D92-7290-496B-D737BB53A888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1711" y="820185"/>
            <a:ext cx="10692938" cy="4970966"/>
          </a:xfrm>
          <a:prstGeom prst="rect">
            <a:avLst/>
          </a:prstGeom>
        </p:spPr>
      </p:pic>
      <p:sp>
        <p:nvSpPr>
          <p:cNvPr id="3" name="Rechthoek 2">
            <a:extLst>
              <a:ext uri="{FF2B5EF4-FFF2-40B4-BE49-F238E27FC236}">
                <a16:creationId xmlns:a16="http://schemas.microsoft.com/office/drawing/2014/main" id="{F77BD6DC-DCE7-95C2-72CE-A9B7E7F2476D}"/>
              </a:ext>
            </a:extLst>
          </p:cNvPr>
          <p:cNvSpPr/>
          <p:nvPr/>
        </p:nvSpPr>
        <p:spPr>
          <a:xfrm>
            <a:off x="0" y="0"/>
            <a:ext cx="3458319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6600" b="1" cap="none" spc="0" dirty="0">
                <a:ln w="0"/>
                <a:solidFill>
                  <a:srgbClr val="00B050"/>
                </a:solidFill>
                <a:effectLst>
                  <a:reflection blurRad="6350" stA="53000" endA="300" endPos="35500" dir="5400000" sy="-90000" algn="bl" rotWithShape="0"/>
                </a:effectLst>
              </a:rPr>
              <a:t>DINSDAG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45AAA5E4-DE1C-F6FF-84FA-B2C66A34DFB5}"/>
              </a:ext>
            </a:extLst>
          </p:cNvPr>
          <p:cNvSpPr txBox="1"/>
          <p:nvPr/>
        </p:nvSpPr>
        <p:spPr>
          <a:xfrm>
            <a:off x="2526308" y="1633105"/>
            <a:ext cx="3234813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accent6">
                    <a:lumMod val="50000"/>
                  </a:schemeClr>
                </a:solidFill>
              </a:rPr>
              <a:t>Gymles Basisschool</a:t>
            </a:r>
          </a:p>
          <a:p>
            <a:r>
              <a:rPr lang="nl-NL" dirty="0">
                <a:solidFill>
                  <a:schemeClr val="accent6">
                    <a:lumMod val="50000"/>
                  </a:schemeClr>
                </a:solidFill>
              </a:rPr>
              <a:t>Dagopvang ouderen</a:t>
            </a:r>
          </a:p>
          <a:p>
            <a:r>
              <a:rPr lang="nl-NL" dirty="0">
                <a:solidFill>
                  <a:schemeClr val="accent6">
                    <a:lumMod val="50000"/>
                  </a:schemeClr>
                </a:solidFill>
              </a:rPr>
              <a:t>Badminton dinsdagochtend</a:t>
            </a:r>
          </a:p>
          <a:p>
            <a:r>
              <a:rPr lang="nl-NL" dirty="0">
                <a:solidFill>
                  <a:schemeClr val="accent6">
                    <a:lumMod val="50000"/>
                  </a:schemeClr>
                </a:solidFill>
              </a:rPr>
              <a:t>Kaarten Ouderensoos </a:t>
            </a:r>
          </a:p>
          <a:p>
            <a:r>
              <a:rPr lang="nl-NL" dirty="0">
                <a:solidFill>
                  <a:schemeClr val="accent6">
                    <a:lumMod val="50000"/>
                  </a:schemeClr>
                </a:solidFill>
              </a:rPr>
              <a:t>Prikpost</a:t>
            </a:r>
          </a:p>
          <a:p>
            <a:r>
              <a:rPr lang="nl-NL" dirty="0">
                <a:solidFill>
                  <a:schemeClr val="accent6">
                    <a:lumMod val="50000"/>
                  </a:schemeClr>
                </a:solidFill>
              </a:rPr>
              <a:t>Spring Kinderopvang</a:t>
            </a:r>
          </a:p>
          <a:p>
            <a:endParaRPr lang="nl-NL" dirty="0">
              <a:solidFill>
                <a:schemeClr val="accent6">
                  <a:lumMod val="50000"/>
                </a:schemeClr>
              </a:solidFill>
            </a:endParaRPr>
          </a:p>
          <a:p>
            <a:endParaRPr lang="nl-NL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nl-NL" dirty="0">
                <a:solidFill>
                  <a:schemeClr val="accent6">
                    <a:lumMod val="50000"/>
                  </a:schemeClr>
                </a:solidFill>
              </a:rPr>
              <a:t>Jeu de </a:t>
            </a:r>
            <a:r>
              <a:rPr lang="nl-NL" dirty="0" err="1">
                <a:solidFill>
                  <a:schemeClr val="accent6">
                    <a:lumMod val="50000"/>
                  </a:schemeClr>
                </a:solidFill>
              </a:rPr>
              <a:t>Boule</a:t>
            </a:r>
            <a:endParaRPr lang="nl-NL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nl-NL" dirty="0">
                <a:solidFill>
                  <a:schemeClr val="accent6">
                    <a:lumMod val="50000"/>
                  </a:schemeClr>
                </a:solidFill>
              </a:rPr>
              <a:t>Sjoelen</a:t>
            </a:r>
          </a:p>
          <a:p>
            <a:r>
              <a:rPr lang="nl-NL" dirty="0">
                <a:solidFill>
                  <a:schemeClr val="accent6">
                    <a:lumMod val="50000"/>
                  </a:schemeClr>
                </a:solidFill>
              </a:rPr>
              <a:t>Bibliotheek</a:t>
            </a:r>
          </a:p>
          <a:p>
            <a:r>
              <a:rPr lang="nl-NL" dirty="0">
                <a:solidFill>
                  <a:schemeClr val="accent6">
                    <a:lumMod val="50000"/>
                  </a:schemeClr>
                </a:solidFill>
              </a:rPr>
              <a:t>Pianoles</a:t>
            </a:r>
          </a:p>
          <a:p>
            <a:r>
              <a:rPr lang="nl-NL" dirty="0" err="1">
                <a:solidFill>
                  <a:schemeClr val="accent6">
                    <a:lumMod val="50000"/>
                  </a:schemeClr>
                </a:solidFill>
              </a:rPr>
              <a:t>Koperles</a:t>
            </a:r>
            <a:endParaRPr lang="nl-NL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nl-NL" dirty="0">
                <a:solidFill>
                  <a:schemeClr val="accent6">
                    <a:lumMod val="50000"/>
                  </a:schemeClr>
                </a:solidFill>
              </a:rPr>
              <a:t>Turnen</a:t>
            </a:r>
          </a:p>
          <a:p>
            <a:pPr>
              <a:lnSpc>
                <a:spcPct val="150000"/>
              </a:lnSpc>
            </a:pPr>
            <a:r>
              <a:rPr lang="nl-NL" dirty="0">
                <a:solidFill>
                  <a:schemeClr val="accent6">
                    <a:lumMod val="50000"/>
                  </a:schemeClr>
                </a:solidFill>
              </a:rPr>
              <a:t>Volleybal</a:t>
            </a:r>
          </a:p>
          <a:p>
            <a:endParaRPr lang="nl-NL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A477AA47-FD5A-F05F-5C1D-82DA47A703F0}"/>
              </a:ext>
            </a:extLst>
          </p:cNvPr>
          <p:cNvSpPr txBox="1"/>
          <p:nvPr/>
        </p:nvSpPr>
        <p:spPr>
          <a:xfrm>
            <a:off x="5852351" y="5606485"/>
            <a:ext cx="25427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err="1">
                <a:hlinkClick r:id="rId3"/>
              </a:rPr>
              <a:t>Somas</a:t>
            </a:r>
            <a:r>
              <a:rPr lang="nl-NL" dirty="0">
                <a:hlinkClick r:id="rId3"/>
              </a:rPr>
              <a:t> </a:t>
            </a:r>
            <a:r>
              <a:rPr lang="nl-NL" dirty="0" err="1">
                <a:hlinkClick r:id="rId3"/>
              </a:rPr>
              <a:t>Activia</a:t>
            </a:r>
            <a:endParaRPr lang="nl-NL" dirty="0"/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3E795BFE-CD81-BCB4-D33A-CEB2EEC9A725}"/>
              </a:ext>
            </a:extLst>
          </p:cNvPr>
          <p:cNvSpPr txBox="1"/>
          <p:nvPr/>
        </p:nvSpPr>
        <p:spPr>
          <a:xfrm>
            <a:off x="5788043" y="1886986"/>
            <a:ext cx="28710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4"/>
              </a:rPr>
              <a:t>De-</a:t>
            </a:r>
            <a:r>
              <a:rPr lang="nl-NL" dirty="0" err="1">
                <a:hlinkClick r:id="rId4"/>
              </a:rPr>
              <a:t>Huuskamer</a:t>
            </a:r>
            <a:endParaRPr lang="nl-NL" dirty="0"/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008200C1-91DB-0F5E-9DB9-016247D5ED8C}"/>
              </a:ext>
            </a:extLst>
          </p:cNvPr>
          <p:cNvSpPr txBox="1"/>
          <p:nvPr/>
        </p:nvSpPr>
        <p:spPr>
          <a:xfrm>
            <a:off x="5761121" y="2168494"/>
            <a:ext cx="3037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rgbClr val="0070C0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Contact Badminton Dinsdag</a:t>
            </a:r>
            <a:endParaRPr lang="nl-NL" dirty="0">
              <a:solidFill>
                <a:srgbClr val="0070C0"/>
              </a:solidFill>
            </a:endParaRP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30AD9190-BACD-282E-F6A3-0B96587D8784}"/>
              </a:ext>
            </a:extLst>
          </p:cNvPr>
          <p:cNvSpPr txBox="1"/>
          <p:nvPr/>
        </p:nvSpPr>
        <p:spPr>
          <a:xfrm>
            <a:off x="5761121" y="2457659"/>
            <a:ext cx="36674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6"/>
              </a:rPr>
              <a:t>Home Senioren Sint Anthonis</a:t>
            </a:r>
            <a:endParaRPr lang="nl-NL" dirty="0"/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4EE26B42-6A61-E97F-2578-B376B915503F}"/>
              </a:ext>
            </a:extLst>
          </p:cNvPr>
          <p:cNvSpPr txBox="1"/>
          <p:nvPr/>
        </p:nvSpPr>
        <p:spPr>
          <a:xfrm>
            <a:off x="5788043" y="2727669"/>
            <a:ext cx="47588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>
                <a:hlinkClick r:id="rId7"/>
              </a:rPr>
              <a:t>Maasziekenhuis Pantein Beugen (Boxmeer)</a:t>
            </a:r>
            <a:endParaRPr lang="nl-NL" dirty="0"/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15FB9C2B-C8A8-A586-AF5A-628AB14990FF}"/>
              </a:ext>
            </a:extLst>
          </p:cNvPr>
          <p:cNvSpPr txBox="1"/>
          <p:nvPr/>
        </p:nvSpPr>
        <p:spPr>
          <a:xfrm>
            <a:off x="5795367" y="3769694"/>
            <a:ext cx="33724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6"/>
              </a:rPr>
              <a:t>Home Senioren Sint Anthonis</a:t>
            </a:r>
            <a:endParaRPr lang="nl-NL" dirty="0"/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9374D566-6DF3-220F-B75A-7751647BA3CD}"/>
              </a:ext>
            </a:extLst>
          </p:cNvPr>
          <p:cNvSpPr txBox="1"/>
          <p:nvPr/>
        </p:nvSpPr>
        <p:spPr>
          <a:xfrm>
            <a:off x="5793268" y="4032314"/>
            <a:ext cx="32348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6"/>
              </a:rPr>
              <a:t>Home Senioren Sint Anthonis</a:t>
            </a:r>
            <a:endParaRPr lang="nl-NL" dirty="0"/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DAD2C104-C4F8-CE6A-2552-7F8E0F438A46}"/>
              </a:ext>
            </a:extLst>
          </p:cNvPr>
          <p:cNvSpPr txBox="1"/>
          <p:nvPr/>
        </p:nvSpPr>
        <p:spPr>
          <a:xfrm>
            <a:off x="5813515" y="4344516"/>
            <a:ext cx="2939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8"/>
              </a:rPr>
              <a:t>Home - </a:t>
            </a:r>
            <a:r>
              <a:rPr lang="nl-NL" dirty="0" err="1">
                <a:hlinkClick r:id="rId8"/>
              </a:rPr>
              <a:t>Biblioplus</a:t>
            </a:r>
            <a:endParaRPr lang="nl-NL" dirty="0"/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E371A530-8D6E-16BE-393A-9DE098514303}"/>
              </a:ext>
            </a:extLst>
          </p:cNvPr>
          <p:cNvSpPr txBox="1"/>
          <p:nvPr/>
        </p:nvSpPr>
        <p:spPr>
          <a:xfrm>
            <a:off x="5809595" y="4627087"/>
            <a:ext cx="30915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9"/>
              </a:rPr>
              <a:t>Je leert het bij LOUIS</a:t>
            </a:r>
            <a:endParaRPr lang="nl-NL" dirty="0"/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7080902A-B553-E454-1F0A-7C275051B268}"/>
              </a:ext>
            </a:extLst>
          </p:cNvPr>
          <p:cNvSpPr txBox="1"/>
          <p:nvPr/>
        </p:nvSpPr>
        <p:spPr>
          <a:xfrm>
            <a:off x="5809049" y="4924951"/>
            <a:ext cx="30915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>
                <a:hlinkClick r:id="rId9"/>
              </a:rPr>
              <a:t>Je leert het bij LOUIS</a:t>
            </a:r>
            <a:endParaRPr lang="nl-NL" dirty="0"/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4AB45B7A-07EB-84D4-527B-897B4BFA038C}"/>
              </a:ext>
            </a:extLst>
          </p:cNvPr>
          <p:cNvSpPr txBox="1"/>
          <p:nvPr/>
        </p:nvSpPr>
        <p:spPr>
          <a:xfrm>
            <a:off x="5814117" y="5237153"/>
            <a:ext cx="2123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10"/>
              </a:rPr>
              <a:t>TIOS Sint Anthonis</a:t>
            </a:r>
            <a:endParaRPr lang="nl-NL" dirty="0"/>
          </a:p>
        </p:txBody>
      </p:sp>
      <p:sp>
        <p:nvSpPr>
          <p:cNvPr id="31" name="Tekstvak 30">
            <a:extLst>
              <a:ext uri="{FF2B5EF4-FFF2-40B4-BE49-F238E27FC236}">
                <a16:creationId xmlns:a16="http://schemas.microsoft.com/office/drawing/2014/main" id="{55633A61-BB37-91D5-E2CF-B79A67CA8612}"/>
              </a:ext>
            </a:extLst>
          </p:cNvPr>
          <p:cNvSpPr txBox="1"/>
          <p:nvPr/>
        </p:nvSpPr>
        <p:spPr>
          <a:xfrm>
            <a:off x="9665416" y="1856961"/>
            <a:ext cx="2379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11"/>
              </a:rPr>
              <a:t>Contact De </a:t>
            </a:r>
            <a:r>
              <a:rPr lang="nl-NL" dirty="0" err="1">
                <a:hlinkClick r:id="rId11"/>
              </a:rPr>
              <a:t>Huuskamer</a:t>
            </a:r>
            <a:endParaRPr lang="nl-NL" dirty="0"/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9D2F3820-C573-63E8-67A8-A246A86B88B6}"/>
              </a:ext>
            </a:extLst>
          </p:cNvPr>
          <p:cNvSpPr txBox="1"/>
          <p:nvPr/>
        </p:nvSpPr>
        <p:spPr>
          <a:xfrm>
            <a:off x="9840606" y="3847648"/>
            <a:ext cx="2379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12"/>
              </a:rPr>
              <a:t>Contact SSA</a:t>
            </a:r>
            <a:endParaRPr lang="nl-NL" dirty="0"/>
          </a:p>
        </p:txBody>
      </p:sp>
      <p:sp>
        <p:nvSpPr>
          <p:cNvPr id="33" name="Tekstvak 32">
            <a:extLst>
              <a:ext uri="{FF2B5EF4-FFF2-40B4-BE49-F238E27FC236}">
                <a16:creationId xmlns:a16="http://schemas.microsoft.com/office/drawing/2014/main" id="{4207B61C-B73C-2702-60AC-C9C5F0AB2AE5}"/>
              </a:ext>
            </a:extLst>
          </p:cNvPr>
          <p:cNvSpPr txBox="1"/>
          <p:nvPr/>
        </p:nvSpPr>
        <p:spPr>
          <a:xfrm>
            <a:off x="9832021" y="4689074"/>
            <a:ext cx="2584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13"/>
              </a:rPr>
              <a:t>Contact Louis</a:t>
            </a:r>
            <a:endParaRPr lang="nl-NL" dirty="0"/>
          </a:p>
        </p:txBody>
      </p:sp>
      <p:sp>
        <p:nvSpPr>
          <p:cNvPr id="35" name="Tekstvak 34">
            <a:extLst>
              <a:ext uri="{FF2B5EF4-FFF2-40B4-BE49-F238E27FC236}">
                <a16:creationId xmlns:a16="http://schemas.microsoft.com/office/drawing/2014/main" id="{56F33445-AEA7-7969-4F55-2E532A3C2783}"/>
              </a:ext>
            </a:extLst>
          </p:cNvPr>
          <p:cNvSpPr txBox="1"/>
          <p:nvPr/>
        </p:nvSpPr>
        <p:spPr>
          <a:xfrm>
            <a:off x="9840606" y="5607670"/>
            <a:ext cx="17796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14"/>
              </a:rPr>
              <a:t>Contact </a:t>
            </a:r>
            <a:r>
              <a:rPr lang="nl-NL" dirty="0" err="1">
                <a:hlinkClick r:id="rId14"/>
              </a:rPr>
              <a:t>Activia</a:t>
            </a:r>
            <a:endParaRPr lang="nl-NL" dirty="0"/>
          </a:p>
        </p:txBody>
      </p:sp>
      <p:sp>
        <p:nvSpPr>
          <p:cNvPr id="39" name="Tekstvak 38">
            <a:extLst>
              <a:ext uri="{FF2B5EF4-FFF2-40B4-BE49-F238E27FC236}">
                <a16:creationId xmlns:a16="http://schemas.microsoft.com/office/drawing/2014/main" id="{7BCF1CA2-BCC1-4B7D-A145-F854CB801ABF}"/>
              </a:ext>
            </a:extLst>
          </p:cNvPr>
          <p:cNvSpPr txBox="1"/>
          <p:nvPr/>
        </p:nvSpPr>
        <p:spPr>
          <a:xfrm>
            <a:off x="9832021" y="5193843"/>
            <a:ext cx="24964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15"/>
              </a:rPr>
              <a:t>Contact TIOS</a:t>
            </a:r>
            <a:endParaRPr lang="nl-NL" dirty="0"/>
          </a:p>
        </p:txBody>
      </p:sp>
      <p:sp>
        <p:nvSpPr>
          <p:cNvPr id="41" name="Tekstvak 40">
            <a:extLst>
              <a:ext uri="{FF2B5EF4-FFF2-40B4-BE49-F238E27FC236}">
                <a16:creationId xmlns:a16="http://schemas.microsoft.com/office/drawing/2014/main" id="{3D17D992-7829-DA0E-E45D-5D2A5B032EDF}"/>
              </a:ext>
            </a:extLst>
          </p:cNvPr>
          <p:cNvSpPr txBox="1"/>
          <p:nvPr/>
        </p:nvSpPr>
        <p:spPr>
          <a:xfrm>
            <a:off x="9806987" y="4324002"/>
            <a:ext cx="26350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16"/>
              </a:rPr>
              <a:t>Contact Bibliotheek</a:t>
            </a:r>
            <a:endParaRPr lang="nl-NL" dirty="0"/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1FD77B3B-F577-AAED-ACCC-9E1DB54323BE}"/>
              </a:ext>
            </a:extLst>
          </p:cNvPr>
          <p:cNvSpPr txBox="1"/>
          <p:nvPr/>
        </p:nvSpPr>
        <p:spPr>
          <a:xfrm>
            <a:off x="5789317" y="2997679"/>
            <a:ext cx="3923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17"/>
              </a:rPr>
              <a:t>Alles onder één dak Sint Anthonis</a:t>
            </a:r>
            <a:endParaRPr lang="nl-NL" dirty="0"/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AA5C3804-0B02-961D-3FDB-F67DF8E9C793}"/>
              </a:ext>
            </a:extLst>
          </p:cNvPr>
          <p:cNvSpPr txBox="1"/>
          <p:nvPr/>
        </p:nvSpPr>
        <p:spPr>
          <a:xfrm>
            <a:off x="9753762" y="3025714"/>
            <a:ext cx="26632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18"/>
              </a:rPr>
              <a:t>Contact Spring</a:t>
            </a:r>
            <a:endParaRPr lang="nl-NL" dirty="0"/>
          </a:p>
        </p:txBody>
      </p:sp>
      <p:sp>
        <p:nvSpPr>
          <p:cNvPr id="30" name="Tekstvak 29">
            <a:hlinkClick r:id="rId19"/>
            <a:extLst>
              <a:ext uri="{FF2B5EF4-FFF2-40B4-BE49-F238E27FC236}">
                <a16:creationId xmlns:a16="http://schemas.microsoft.com/office/drawing/2014/main" id="{244A99BE-9B1A-08FA-C14B-69D26000D569}"/>
              </a:ext>
            </a:extLst>
          </p:cNvPr>
          <p:cNvSpPr txBox="1"/>
          <p:nvPr/>
        </p:nvSpPr>
        <p:spPr>
          <a:xfrm>
            <a:off x="9684265" y="1557458"/>
            <a:ext cx="2717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19"/>
              </a:rPr>
              <a:t>Contact Basisschool</a:t>
            </a:r>
            <a:endParaRPr lang="nl-NL" dirty="0"/>
          </a:p>
        </p:txBody>
      </p:sp>
      <p:sp>
        <p:nvSpPr>
          <p:cNvPr id="34" name="Tekstvak 33">
            <a:extLst>
              <a:ext uri="{FF2B5EF4-FFF2-40B4-BE49-F238E27FC236}">
                <a16:creationId xmlns:a16="http://schemas.microsoft.com/office/drawing/2014/main" id="{AD928DF6-9DA4-EBE3-0EFE-D4BD6BAAD688}"/>
              </a:ext>
            </a:extLst>
          </p:cNvPr>
          <p:cNvSpPr txBox="1"/>
          <p:nvPr/>
        </p:nvSpPr>
        <p:spPr>
          <a:xfrm>
            <a:off x="5738882" y="1565131"/>
            <a:ext cx="29693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>
                <a:hlinkClick r:id="rId20"/>
              </a:rPr>
              <a:t>Home - Basisschool Leander</a:t>
            </a:r>
            <a:endParaRPr lang="nl-NL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673AA16A-39B2-4763-E275-172FB190E9BD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465541" y="1417047"/>
            <a:ext cx="2170364" cy="957155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0202E14D-031B-15EF-8214-5868BAD42FBE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482469" y="3400745"/>
            <a:ext cx="196308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22376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3C3621-420F-0CD5-B189-7D6AF8A9D5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Afbeelding 8">
            <a:extLst>
              <a:ext uri="{FF2B5EF4-FFF2-40B4-BE49-F238E27FC236}">
                <a16:creationId xmlns:a16="http://schemas.microsoft.com/office/drawing/2014/main" id="{DF19CBFB-FEEE-47EC-28C5-FA0A869A0619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1711" y="747253"/>
            <a:ext cx="10692938" cy="4970966"/>
          </a:xfrm>
          <a:prstGeom prst="rect">
            <a:avLst/>
          </a:prstGeom>
        </p:spPr>
      </p:pic>
      <p:sp>
        <p:nvSpPr>
          <p:cNvPr id="3" name="Rechthoek 2">
            <a:extLst>
              <a:ext uri="{FF2B5EF4-FFF2-40B4-BE49-F238E27FC236}">
                <a16:creationId xmlns:a16="http://schemas.microsoft.com/office/drawing/2014/main" id="{62049EEB-C276-EC5C-6622-BFF44A1CD053}"/>
              </a:ext>
            </a:extLst>
          </p:cNvPr>
          <p:cNvSpPr/>
          <p:nvPr/>
        </p:nvSpPr>
        <p:spPr>
          <a:xfrm>
            <a:off x="0" y="0"/>
            <a:ext cx="3458319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6600" b="1" cap="none" spc="0" dirty="0">
                <a:ln w="0"/>
                <a:solidFill>
                  <a:srgbClr val="00B050"/>
                </a:solidFill>
                <a:effectLst>
                  <a:reflection blurRad="6350" stA="53000" endA="300" endPos="35500" dir="5400000" sy="-90000" algn="bl" rotWithShape="0"/>
                </a:effectLst>
              </a:rPr>
              <a:t>DINSDAG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8D0818A0-3D6D-556E-B95B-A102BAEF714C}"/>
              </a:ext>
            </a:extLst>
          </p:cNvPr>
          <p:cNvSpPr txBox="1"/>
          <p:nvPr/>
        </p:nvSpPr>
        <p:spPr>
          <a:xfrm>
            <a:off x="2422340" y="1840855"/>
            <a:ext cx="323481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accent6">
                    <a:lumMod val="50000"/>
                  </a:schemeClr>
                </a:solidFill>
              </a:rPr>
              <a:t>Heemkundekring</a:t>
            </a:r>
          </a:p>
          <a:p>
            <a:r>
              <a:rPr lang="nl-NL" dirty="0">
                <a:solidFill>
                  <a:schemeClr val="accent6">
                    <a:lumMod val="50000"/>
                  </a:schemeClr>
                </a:solidFill>
              </a:rPr>
              <a:t>Glas in Lood/</a:t>
            </a:r>
            <a:r>
              <a:rPr lang="nl-NL" dirty="0" err="1">
                <a:solidFill>
                  <a:schemeClr val="accent6">
                    <a:lumMod val="50000"/>
                  </a:schemeClr>
                </a:solidFill>
              </a:rPr>
              <a:t>Mozaik</a:t>
            </a:r>
            <a:endParaRPr lang="nl-NL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nl-NL" dirty="0">
                <a:solidFill>
                  <a:schemeClr val="accent6">
                    <a:lumMod val="50000"/>
                  </a:schemeClr>
                </a:solidFill>
              </a:rPr>
              <a:t>Streetdance</a:t>
            </a:r>
          </a:p>
          <a:p>
            <a:r>
              <a:rPr lang="nl-NL" dirty="0">
                <a:solidFill>
                  <a:schemeClr val="accent6">
                    <a:lumMod val="50000"/>
                  </a:schemeClr>
                </a:solidFill>
              </a:rPr>
              <a:t>Dansconditie</a:t>
            </a:r>
          </a:p>
          <a:p>
            <a:r>
              <a:rPr lang="nl-NL" dirty="0">
                <a:solidFill>
                  <a:schemeClr val="accent6">
                    <a:lumMod val="50000"/>
                  </a:schemeClr>
                </a:solidFill>
              </a:rPr>
              <a:t>Repetitie </a:t>
            </a:r>
            <a:r>
              <a:rPr lang="nl-NL" dirty="0" err="1">
                <a:solidFill>
                  <a:schemeClr val="accent6">
                    <a:lumMod val="50000"/>
                  </a:schemeClr>
                </a:solidFill>
              </a:rPr>
              <a:t>Canthonis</a:t>
            </a:r>
            <a:endParaRPr lang="nl-NL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nl-NL" dirty="0">
                <a:solidFill>
                  <a:schemeClr val="accent6">
                    <a:lumMod val="50000"/>
                  </a:schemeClr>
                </a:solidFill>
              </a:rPr>
              <a:t>EHBO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0AE41E33-BD10-02D2-1D67-B66537334AA7}"/>
              </a:ext>
            </a:extLst>
          </p:cNvPr>
          <p:cNvSpPr txBox="1"/>
          <p:nvPr/>
        </p:nvSpPr>
        <p:spPr>
          <a:xfrm>
            <a:off x="5501144" y="2353789"/>
            <a:ext cx="2211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3"/>
              </a:rPr>
              <a:t>TIOS Sint Anthonis</a:t>
            </a:r>
            <a:endParaRPr lang="nl-NL" dirty="0"/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132AFDF8-4E21-00C1-1855-593654DF3F0F}"/>
              </a:ext>
            </a:extLst>
          </p:cNvPr>
          <p:cNvSpPr txBox="1"/>
          <p:nvPr/>
        </p:nvSpPr>
        <p:spPr>
          <a:xfrm>
            <a:off x="5501143" y="2605153"/>
            <a:ext cx="2211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3"/>
              </a:rPr>
              <a:t>TIOS Sint Anthonis</a:t>
            </a:r>
            <a:endParaRPr lang="nl-NL" dirty="0"/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7A6D0983-098D-DA33-E68E-7F0D0C22CF83}"/>
              </a:ext>
            </a:extLst>
          </p:cNvPr>
          <p:cNvSpPr txBox="1"/>
          <p:nvPr/>
        </p:nvSpPr>
        <p:spPr>
          <a:xfrm>
            <a:off x="5501144" y="1829325"/>
            <a:ext cx="28710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solidFill>
                  <a:srgbClr val="0070C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Heemkundekring Sint Tunnis </a:t>
            </a:r>
            <a:endParaRPr lang="nl-NL" dirty="0">
              <a:solidFill>
                <a:srgbClr val="0070C0"/>
              </a:solidFill>
            </a:endParaRPr>
          </a:p>
        </p:txBody>
      </p:sp>
      <p:sp>
        <p:nvSpPr>
          <p:cNvPr id="27" name="Tekstvak 26">
            <a:extLst>
              <a:ext uri="{FF2B5EF4-FFF2-40B4-BE49-F238E27FC236}">
                <a16:creationId xmlns:a16="http://schemas.microsoft.com/office/drawing/2014/main" id="{B339F185-E6D1-342D-A97B-134C2F4F40D8}"/>
              </a:ext>
            </a:extLst>
          </p:cNvPr>
          <p:cNvSpPr txBox="1"/>
          <p:nvPr/>
        </p:nvSpPr>
        <p:spPr>
          <a:xfrm>
            <a:off x="5501144" y="2075965"/>
            <a:ext cx="2739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5"/>
              </a:rPr>
              <a:t>Contact Hobbycentrum</a:t>
            </a:r>
            <a:endParaRPr lang="nl-NL" dirty="0"/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3863E5DF-2B07-66B4-03AA-5EC0C0376396}"/>
              </a:ext>
            </a:extLst>
          </p:cNvPr>
          <p:cNvSpPr txBox="1"/>
          <p:nvPr/>
        </p:nvSpPr>
        <p:spPr>
          <a:xfrm>
            <a:off x="5501142" y="2890844"/>
            <a:ext cx="18310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err="1">
                <a:hlinkClick r:id="rId6"/>
              </a:rPr>
              <a:t>Canthonis</a:t>
            </a:r>
            <a:r>
              <a:rPr lang="nl-NL" dirty="0">
                <a:hlinkClick r:id="rId6"/>
              </a:rPr>
              <a:t> </a:t>
            </a:r>
            <a:endParaRPr lang="nl-NL" dirty="0"/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F89C9DA1-CE9B-BA40-A096-7F2C16247577}"/>
              </a:ext>
            </a:extLst>
          </p:cNvPr>
          <p:cNvSpPr txBox="1"/>
          <p:nvPr/>
        </p:nvSpPr>
        <p:spPr>
          <a:xfrm>
            <a:off x="5468900" y="3214707"/>
            <a:ext cx="30915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7"/>
              </a:rPr>
              <a:t>EHBO Het Zwaluwstaartje</a:t>
            </a:r>
            <a:endParaRPr lang="nl-NL" dirty="0"/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D4B5DDE1-F2B4-433C-DEF7-A6225EE9D464}"/>
              </a:ext>
            </a:extLst>
          </p:cNvPr>
          <p:cNvSpPr txBox="1"/>
          <p:nvPr/>
        </p:nvSpPr>
        <p:spPr>
          <a:xfrm>
            <a:off x="9565711" y="3260176"/>
            <a:ext cx="26140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8"/>
              </a:rPr>
              <a:t>Contact EHBO</a:t>
            </a:r>
            <a:endParaRPr lang="nl-NL" dirty="0"/>
          </a:p>
        </p:txBody>
      </p:sp>
      <p:sp>
        <p:nvSpPr>
          <p:cNvPr id="39" name="Tekstvak 38">
            <a:extLst>
              <a:ext uri="{FF2B5EF4-FFF2-40B4-BE49-F238E27FC236}">
                <a16:creationId xmlns:a16="http://schemas.microsoft.com/office/drawing/2014/main" id="{9DFD149B-3A74-A821-0D5F-AE239DC629C8}"/>
              </a:ext>
            </a:extLst>
          </p:cNvPr>
          <p:cNvSpPr txBox="1"/>
          <p:nvPr/>
        </p:nvSpPr>
        <p:spPr>
          <a:xfrm>
            <a:off x="9558586" y="2523105"/>
            <a:ext cx="24964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9"/>
              </a:rPr>
              <a:t>Contact TIOS</a:t>
            </a:r>
            <a:endParaRPr lang="nl-NL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49A5A7B1-2CE7-1614-FD4E-A7976B7EF22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7351" y="1607874"/>
            <a:ext cx="1749704" cy="957155"/>
          </a:xfrm>
          <a:prstGeom prst="rect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B6AD188A-0B3C-8BFB-D2F7-9AD63428435E}"/>
              </a:ext>
            </a:extLst>
          </p:cNvPr>
          <p:cNvSpPr txBox="1"/>
          <p:nvPr/>
        </p:nvSpPr>
        <p:spPr>
          <a:xfrm>
            <a:off x="9549812" y="2971116"/>
            <a:ext cx="21236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11"/>
              </a:rPr>
              <a:t>Contact </a:t>
            </a:r>
            <a:r>
              <a:rPr lang="nl-NL" dirty="0" err="1">
                <a:hlinkClick r:id="rId11"/>
              </a:rPr>
              <a:t>Canthonis</a:t>
            </a:r>
            <a:endParaRPr lang="nl-NL" dirty="0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F9E61DC9-0658-1C42-9D4C-47B20628A66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518355" y="2141609"/>
            <a:ext cx="4023709" cy="487722"/>
          </a:xfrm>
          <a:prstGeom prst="rect">
            <a:avLst/>
          </a:prstGeom>
        </p:spPr>
      </p:pic>
      <p:sp>
        <p:nvSpPr>
          <p:cNvPr id="38" name="Tekstvak 37">
            <a:extLst>
              <a:ext uri="{FF2B5EF4-FFF2-40B4-BE49-F238E27FC236}">
                <a16:creationId xmlns:a16="http://schemas.microsoft.com/office/drawing/2014/main" id="{C61A257E-D3BE-81B8-98FF-5426055BB4BE}"/>
              </a:ext>
            </a:extLst>
          </p:cNvPr>
          <p:cNvSpPr txBox="1"/>
          <p:nvPr/>
        </p:nvSpPr>
        <p:spPr>
          <a:xfrm>
            <a:off x="9535560" y="1868256"/>
            <a:ext cx="26743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13"/>
              </a:rPr>
              <a:t>Contact Heemkundekring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994036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Afbeelding 8">
            <a:extLst>
              <a:ext uri="{FF2B5EF4-FFF2-40B4-BE49-F238E27FC236}">
                <a16:creationId xmlns:a16="http://schemas.microsoft.com/office/drawing/2014/main" id="{18744F91-36BF-C485-D4BC-2AF4BF8625C5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165" y="1009220"/>
            <a:ext cx="10692938" cy="4970966"/>
          </a:xfrm>
          <a:prstGeom prst="rect">
            <a:avLst/>
          </a:prstGeom>
        </p:spPr>
      </p:pic>
      <p:sp>
        <p:nvSpPr>
          <p:cNvPr id="2" name="Rechthoek 1">
            <a:extLst>
              <a:ext uri="{FF2B5EF4-FFF2-40B4-BE49-F238E27FC236}">
                <a16:creationId xmlns:a16="http://schemas.microsoft.com/office/drawing/2014/main" id="{CAF94989-62F7-1E5B-5815-6EB204BDE1F3}"/>
              </a:ext>
            </a:extLst>
          </p:cNvPr>
          <p:cNvSpPr/>
          <p:nvPr/>
        </p:nvSpPr>
        <p:spPr>
          <a:xfrm>
            <a:off x="0" y="14257"/>
            <a:ext cx="4441857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6600" b="1" cap="none" spc="0" dirty="0">
                <a:ln w="0"/>
                <a:solidFill>
                  <a:srgbClr val="00B050"/>
                </a:solidFill>
                <a:effectLst>
                  <a:reflection blurRad="6350" stA="53000" endA="300" endPos="35500" dir="5400000" sy="-90000" algn="bl" rotWithShape="0"/>
                </a:effectLst>
              </a:rPr>
              <a:t>WOENSDAG</a:t>
            </a:r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4E616A78-2440-ED4C-F8B2-90F126CA960B}"/>
              </a:ext>
            </a:extLst>
          </p:cNvPr>
          <p:cNvSpPr/>
          <p:nvPr/>
        </p:nvSpPr>
        <p:spPr>
          <a:xfrm>
            <a:off x="574735" y="1530585"/>
            <a:ext cx="187262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3200" b="1" cap="none" spc="0" dirty="0">
                <a:ln w="0"/>
                <a:solidFill>
                  <a:schemeClr val="accent6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OCHTEND</a:t>
            </a:r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A51E5E96-6CFD-1072-5C4B-920AFAC377ED}"/>
              </a:ext>
            </a:extLst>
          </p:cNvPr>
          <p:cNvSpPr/>
          <p:nvPr/>
        </p:nvSpPr>
        <p:spPr>
          <a:xfrm>
            <a:off x="574735" y="3054183"/>
            <a:ext cx="166404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3200" b="1" cap="none" spc="0" dirty="0">
                <a:ln w="0"/>
                <a:solidFill>
                  <a:schemeClr val="accent6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MIDDAG</a:t>
            </a:r>
          </a:p>
        </p:txBody>
      </p:sp>
      <p:sp>
        <p:nvSpPr>
          <p:cNvPr id="5" name="Rechthoek 4">
            <a:extLst>
              <a:ext uri="{FF2B5EF4-FFF2-40B4-BE49-F238E27FC236}">
                <a16:creationId xmlns:a16="http://schemas.microsoft.com/office/drawing/2014/main" id="{1BF848D4-CCD5-5577-E5E6-521E57001E71}"/>
              </a:ext>
            </a:extLst>
          </p:cNvPr>
          <p:cNvSpPr/>
          <p:nvPr/>
        </p:nvSpPr>
        <p:spPr>
          <a:xfrm>
            <a:off x="611549" y="4722080"/>
            <a:ext cx="145245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3200" b="1" cap="none" spc="0" dirty="0">
                <a:ln w="0"/>
                <a:solidFill>
                  <a:schemeClr val="accent6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AVOND</a:t>
            </a: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C3CC315E-C423-F8E7-8E7F-47F06F27CC8E}"/>
              </a:ext>
            </a:extLst>
          </p:cNvPr>
          <p:cNvSpPr txBox="1"/>
          <p:nvPr/>
        </p:nvSpPr>
        <p:spPr>
          <a:xfrm>
            <a:off x="3172258" y="1289374"/>
            <a:ext cx="318565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accent6">
                    <a:lumMod val="50000"/>
                  </a:schemeClr>
                </a:solidFill>
              </a:rPr>
              <a:t>Dagopvang ouderen</a:t>
            </a:r>
          </a:p>
          <a:p>
            <a:r>
              <a:rPr lang="nl-NL" dirty="0">
                <a:solidFill>
                  <a:schemeClr val="accent6">
                    <a:lumMod val="50000"/>
                  </a:schemeClr>
                </a:solidFill>
              </a:rPr>
              <a:t>Ouderensoos</a:t>
            </a:r>
          </a:p>
          <a:p>
            <a:r>
              <a:rPr lang="nl-NL" dirty="0">
                <a:solidFill>
                  <a:schemeClr val="accent6">
                    <a:lumMod val="50000"/>
                  </a:schemeClr>
                </a:solidFill>
              </a:rPr>
              <a:t>Biljarten vrije inloop</a:t>
            </a:r>
          </a:p>
          <a:p>
            <a:r>
              <a:rPr lang="nl-NL" dirty="0">
                <a:solidFill>
                  <a:schemeClr val="accent6">
                    <a:lumMod val="50000"/>
                  </a:schemeClr>
                </a:solidFill>
              </a:rPr>
              <a:t>Taallessen</a:t>
            </a:r>
          </a:p>
          <a:p>
            <a:r>
              <a:rPr lang="nl-NL" dirty="0">
                <a:solidFill>
                  <a:schemeClr val="accent6">
                    <a:lumMod val="50000"/>
                  </a:schemeClr>
                </a:solidFill>
              </a:rPr>
              <a:t>Gymles Basisschool</a:t>
            </a:r>
          </a:p>
          <a:p>
            <a:r>
              <a:rPr lang="nl-NL" dirty="0">
                <a:solidFill>
                  <a:schemeClr val="accent6">
                    <a:lumMod val="50000"/>
                  </a:schemeClr>
                </a:solidFill>
              </a:rPr>
              <a:t>Spring Kinderopvang</a:t>
            </a:r>
          </a:p>
          <a:p>
            <a:endParaRPr lang="nl-NL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nl-NL" dirty="0">
                <a:solidFill>
                  <a:schemeClr val="accent6">
                    <a:lumMod val="50000"/>
                  </a:schemeClr>
                </a:solidFill>
              </a:rPr>
              <a:t>Wedstrijd Biljarten </a:t>
            </a:r>
          </a:p>
          <a:p>
            <a:r>
              <a:rPr lang="nl-NL" dirty="0">
                <a:solidFill>
                  <a:schemeClr val="accent6">
                    <a:lumMod val="50000"/>
                  </a:schemeClr>
                </a:solidFill>
              </a:rPr>
              <a:t>Bibliotheek</a:t>
            </a:r>
          </a:p>
          <a:p>
            <a:r>
              <a:rPr lang="nl-NL" dirty="0">
                <a:solidFill>
                  <a:schemeClr val="accent6">
                    <a:lumMod val="50000"/>
                  </a:schemeClr>
                </a:solidFill>
              </a:rPr>
              <a:t>Slagwerk-les</a:t>
            </a:r>
          </a:p>
          <a:p>
            <a:r>
              <a:rPr lang="nl-NL" dirty="0">
                <a:solidFill>
                  <a:schemeClr val="accent6">
                    <a:lumMod val="50000"/>
                  </a:schemeClr>
                </a:solidFill>
              </a:rPr>
              <a:t>Judo</a:t>
            </a:r>
          </a:p>
          <a:p>
            <a:r>
              <a:rPr lang="nl-NL" dirty="0">
                <a:solidFill>
                  <a:schemeClr val="accent6">
                    <a:lumMod val="50000"/>
                  </a:schemeClr>
                </a:solidFill>
              </a:rPr>
              <a:t>Volleybal</a:t>
            </a:r>
          </a:p>
          <a:p>
            <a:endParaRPr lang="nl-NL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nl-NL" dirty="0">
                <a:solidFill>
                  <a:schemeClr val="accent6">
                    <a:lumMod val="50000"/>
                  </a:schemeClr>
                </a:solidFill>
              </a:rPr>
              <a:t>Streetdance</a:t>
            </a:r>
          </a:p>
          <a:p>
            <a:r>
              <a:rPr lang="nl-NL" dirty="0">
                <a:solidFill>
                  <a:schemeClr val="accent6">
                    <a:lumMod val="50000"/>
                  </a:schemeClr>
                </a:solidFill>
              </a:rPr>
              <a:t>Volleybal</a:t>
            </a:r>
          </a:p>
          <a:p>
            <a:r>
              <a:rPr lang="nl-NL" dirty="0">
                <a:solidFill>
                  <a:schemeClr val="accent6">
                    <a:lumMod val="50000"/>
                  </a:schemeClr>
                </a:solidFill>
              </a:rPr>
              <a:t>Repetitie Blaasorkest</a:t>
            </a:r>
          </a:p>
          <a:p>
            <a:r>
              <a:rPr lang="nl-NL" dirty="0">
                <a:solidFill>
                  <a:schemeClr val="accent6">
                    <a:lumMod val="50000"/>
                  </a:schemeClr>
                </a:solidFill>
              </a:rPr>
              <a:t>Badminton</a:t>
            </a:r>
          </a:p>
          <a:p>
            <a:r>
              <a:rPr lang="nl-NL" dirty="0">
                <a:solidFill>
                  <a:schemeClr val="accent6">
                    <a:lumMod val="50000"/>
                  </a:schemeClr>
                </a:solidFill>
              </a:rPr>
              <a:t>Judo</a:t>
            </a:r>
          </a:p>
          <a:p>
            <a:r>
              <a:rPr lang="nl-NL" dirty="0">
                <a:solidFill>
                  <a:schemeClr val="accent6">
                    <a:lumMod val="50000"/>
                  </a:schemeClr>
                </a:solidFill>
              </a:rPr>
              <a:t>Steek voor Steek</a:t>
            </a:r>
          </a:p>
          <a:p>
            <a:endParaRPr lang="nl-NL" dirty="0"/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2250A490-D0AF-21B6-427E-0F34FE11E28B}"/>
              </a:ext>
            </a:extLst>
          </p:cNvPr>
          <p:cNvSpPr txBox="1"/>
          <p:nvPr/>
        </p:nvSpPr>
        <p:spPr>
          <a:xfrm>
            <a:off x="5819787" y="1287311"/>
            <a:ext cx="28710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3"/>
              </a:rPr>
              <a:t>De-</a:t>
            </a:r>
            <a:r>
              <a:rPr lang="nl-NL" dirty="0" err="1">
                <a:hlinkClick r:id="rId3"/>
              </a:rPr>
              <a:t>Huuskamer</a:t>
            </a:r>
            <a:endParaRPr lang="nl-NL" dirty="0"/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F088A0E0-70B4-3624-31B4-4CB4A6C9E86F}"/>
              </a:ext>
            </a:extLst>
          </p:cNvPr>
          <p:cNvSpPr txBox="1"/>
          <p:nvPr/>
        </p:nvSpPr>
        <p:spPr>
          <a:xfrm>
            <a:off x="9208355" y="1284707"/>
            <a:ext cx="2379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4"/>
              </a:rPr>
              <a:t>Contact De </a:t>
            </a:r>
            <a:r>
              <a:rPr lang="nl-NL" dirty="0" err="1">
                <a:hlinkClick r:id="rId4"/>
              </a:rPr>
              <a:t>Huuskamer</a:t>
            </a:r>
            <a:endParaRPr lang="nl-NL" dirty="0"/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20289FC9-B957-D3AA-020A-1DAE3C65CE4F}"/>
              </a:ext>
            </a:extLst>
          </p:cNvPr>
          <p:cNvSpPr txBox="1"/>
          <p:nvPr/>
        </p:nvSpPr>
        <p:spPr>
          <a:xfrm>
            <a:off x="5808744" y="3458218"/>
            <a:ext cx="2939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5"/>
              </a:rPr>
              <a:t>Home - </a:t>
            </a:r>
            <a:r>
              <a:rPr lang="nl-NL" dirty="0" err="1">
                <a:hlinkClick r:id="rId5"/>
              </a:rPr>
              <a:t>Biblioplus</a:t>
            </a:r>
            <a:endParaRPr lang="nl-NL" dirty="0"/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54F274DA-0CFD-BC45-69C7-D63C1AD8D9F1}"/>
              </a:ext>
            </a:extLst>
          </p:cNvPr>
          <p:cNvSpPr txBox="1"/>
          <p:nvPr/>
        </p:nvSpPr>
        <p:spPr>
          <a:xfrm>
            <a:off x="5827504" y="3759485"/>
            <a:ext cx="30915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6"/>
              </a:rPr>
              <a:t>Je leert het bij LOUIS</a:t>
            </a:r>
            <a:endParaRPr lang="nl-NL" dirty="0"/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EB461694-1E5C-5D72-F5FC-825F397D021A}"/>
              </a:ext>
            </a:extLst>
          </p:cNvPr>
          <p:cNvSpPr txBox="1"/>
          <p:nvPr/>
        </p:nvSpPr>
        <p:spPr>
          <a:xfrm>
            <a:off x="9237859" y="3770118"/>
            <a:ext cx="2584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7"/>
              </a:rPr>
              <a:t>Contact Louis</a:t>
            </a:r>
            <a:endParaRPr lang="nl-NL" dirty="0"/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E8C9FDCE-79C4-021A-FFA4-578A406050D2}"/>
              </a:ext>
            </a:extLst>
          </p:cNvPr>
          <p:cNvSpPr txBox="1"/>
          <p:nvPr/>
        </p:nvSpPr>
        <p:spPr>
          <a:xfrm>
            <a:off x="5788169" y="6236555"/>
            <a:ext cx="2739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8"/>
              </a:rPr>
              <a:t>Contact Hobbycentrum</a:t>
            </a:r>
            <a:endParaRPr lang="nl-NL" dirty="0"/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FDD2C740-26EA-2998-3796-7E12F83BEAE3}"/>
              </a:ext>
            </a:extLst>
          </p:cNvPr>
          <p:cNvSpPr txBox="1"/>
          <p:nvPr/>
        </p:nvSpPr>
        <p:spPr>
          <a:xfrm>
            <a:off x="5802123" y="4027767"/>
            <a:ext cx="39329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9"/>
              </a:rPr>
              <a:t>Judovereniging </a:t>
            </a:r>
            <a:r>
              <a:rPr lang="nl-NL" dirty="0" err="1">
                <a:hlinkClick r:id="rId9"/>
              </a:rPr>
              <a:t>Kodokan</a:t>
            </a:r>
            <a:r>
              <a:rPr lang="nl-NL" dirty="0">
                <a:hlinkClick r:id="rId9"/>
              </a:rPr>
              <a:t> </a:t>
            </a:r>
            <a:endParaRPr lang="nl-NL" dirty="0"/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0BBEBF0A-2F8E-C5CC-82EB-BD54EA75D245}"/>
              </a:ext>
            </a:extLst>
          </p:cNvPr>
          <p:cNvSpPr txBox="1"/>
          <p:nvPr/>
        </p:nvSpPr>
        <p:spPr>
          <a:xfrm>
            <a:off x="5782287" y="4856962"/>
            <a:ext cx="2123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10"/>
              </a:rPr>
              <a:t>TIOS Sint Anthonis</a:t>
            </a:r>
            <a:endParaRPr lang="nl-NL" dirty="0"/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23B3FCFF-CC8A-9F3F-55F4-6E9141AAD6F9}"/>
              </a:ext>
            </a:extLst>
          </p:cNvPr>
          <p:cNvSpPr txBox="1"/>
          <p:nvPr/>
        </p:nvSpPr>
        <p:spPr>
          <a:xfrm>
            <a:off x="9237859" y="4759058"/>
            <a:ext cx="24964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11"/>
              </a:rPr>
              <a:t>Contact TIOS</a:t>
            </a:r>
            <a:endParaRPr lang="nl-NL" dirty="0"/>
          </a:p>
        </p:txBody>
      </p:sp>
      <p:sp>
        <p:nvSpPr>
          <p:cNvPr id="27" name="Tekstvak 26">
            <a:extLst>
              <a:ext uri="{FF2B5EF4-FFF2-40B4-BE49-F238E27FC236}">
                <a16:creationId xmlns:a16="http://schemas.microsoft.com/office/drawing/2014/main" id="{9421466C-2997-5A81-F38B-2DC166256B8F}"/>
              </a:ext>
            </a:extLst>
          </p:cNvPr>
          <p:cNvSpPr txBox="1"/>
          <p:nvPr/>
        </p:nvSpPr>
        <p:spPr>
          <a:xfrm>
            <a:off x="5808744" y="4260969"/>
            <a:ext cx="25427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err="1">
                <a:hlinkClick r:id="rId12"/>
              </a:rPr>
              <a:t>Somas</a:t>
            </a:r>
            <a:r>
              <a:rPr lang="nl-NL" dirty="0">
                <a:hlinkClick r:id="rId12"/>
              </a:rPr>
              <a:t> </a:t>
            </a:r>
            <a:r>
              <a:rPr lang="nl-NL" dirty="0" err="1">
                <a:hlinkClick r:id="rId12"/>
              </a:rPr>
              <a:t>Activia</a:t>
            </a:r>
            <a:endParaRPr lang="nl-NL" dirty="0"/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6BB92B2B-FB27-6323-EA42-576D483520B4}"/>
              </a:ext>
            </a:extLst>
          </p:cNvPr>
          <p:cNvSpPr txBox="1"/>
          <p:nvPr/>
        </p:nvSpPr>
        <p:spPr>
          <a:xfrm>
            <a:off x="9208355" y="4278490"/>
            <a:ext cx="17796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13"/>
              </a:rPr>
              <a:t>Contact </a:t>
            </a:r>
            <a:r>
              <a:rPr lang="nl-NL" dirty="0" err="1">
                <a:hlinkClick r:id="rId13"/>
              </a:rPr>
              <a:t>Activia</a:t>
            </a:r>
            <a:endParaRPr lang="nl-NL" dirty="0"/>
          </a:p>
        </p:txBody>
      </p:sp>
      <p:sp>
        <p:nvSpPr>
          <p:cNvPr id="31" name="Tekstvak 30">
            <a:extLst>
              <a:ext uri="{FF2B5EF4-FFF2-40B4-BE49-F238E27FC236}">
                <a16:creationId xmlns:a16="http://schemas.microsoft.com/office/drawing/2014/main" id="{7879F605-4AB7-E52A-6466-835761C9486F}"/>
              </a:ext>
            </a:extLst>
          </p:cNvPr>
          <p:cNvSpPr txBox="1"/>
          <p:nvPr/>
        </p:nvSpPr>
        <p:spPr>
          <a:xfrm>
            <a:off x="9237859" y="3458332"/>
            <a:ext cx="26350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14"/>
              </a:rPr>
              <a:t>Contact Bibliotheek</a:t>
            </a:r>
            <a:endParaRPr lang="nl-NL" dirty="0"/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1DC94C6C-AF9C-9236-DD56-41CEF4140B95}"/>
              </a:ext>
            </a:extLst>
          </p:cNvPr>
          <p:cNvSpPr txBox="1"/>
          <p:nvPr/>
        </p:nvSpPr>
        <p:spPr>
          <a:xfrm>
            <a:off x="5782287" y="5699991"/>
            <a:ext cx="28677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15"/>
              </a:rPr>
              <a:t>Contact BC Remmensberg</a:t>
            </a:r>
            <a:endParaRPr lang="nl-NL" dirty="0"/>
          </a:p>
        </p:txBody>
      </p:sp>
      <p:sp>
        <p:nvSpPr>
          <p:cNvPr id="33" name="Tekstvak 32">
            <a:extLst>
              <a:ext uri="{FF2B5EF4-FFF2-40B4-BE49-F238E27FC236}">
                <a16:creationId xmlns:a16="http://schemas.microsoft.com/office/drawing/2014/main" id="{4304F041-9B62-B08E-6DA4-6AB0A789960A}"/>
              </a:ext>
            </a:extLst>
          </p:cNvPr>
          <p:cNvSpPr txBox="1"/>
          <p:nvPr/>
        </p:nvSpPr>
        <p:spPr>
          <a:xfrm>
            <a:off x="5788574" y="5384193"/>
            <a:ext cx="3130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16"/>
              </a:rPr>
              <a:t>Home - Sint Cecilia</a:t>
            </a:r>
            <a:endParaRPr lang="nl-NL" dirty="0"/>
          </a:p>
        </p:txBody>
      </p:sp>
      <p:sp>
        <p:nvSpPr>
          <p:cNvPr id="35" name="Tekstvak 34">
            <a:extLst>
              <a:ext uri="{FF2B5EF4-FFF2-40B4-BE49-F238E27FC236}">
                <a16:creationId xmlns:a16="http://schemas.microsoft.com/office/drawing/2014/main" id="{309863AC-DEA5-3F8C-C234-C50E04C30D7F}"/>
              </a:ext>
            </a:extLst>
          </p:cNvPr>
          <p:cNvSpPr txBox="1"/>
          <p:nvPr/>
        </p:nvSpPr>
        <p:spPr>
          <a:xfrm>
            <a:off x="9237859" y="5071824"/>
            <a:ext cx="17796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13"/>
              </a:rPr>
              <a:t>Contact </a:t>
            </a:r>
            <a:r>
              <a:rPr lang="nl-NL" dirty="0" err="1">
                <a:hlinkClick r:id="rId13"/>
              </a:rPr>
              <a:t>Activia</a:t>
            </a:r>
            <a:endParaRPr lang="nl-NL" dirty="0"/>
          </a:p>
        </p:txBody>
      </p:sp>
      <p:sp>
        <p:nvSpPr>
          <p:cNvPr id="37" name="Tekstvak 36">
            <a:extLst>
              <a:ext uri="{FF2B5EF4-FFF2-40B4-BE49-F238E27FC236}">
                <a16:creationId xmlns:a16="http://schemas.microsoft.com/office/drawing/2014/main" id="{63D53B15-F670-B6A7-9F5F-BDA454D36CAD}"/>
              </a:ext>
            </a:extLst>
          </p:cNvPr>
          <p:cNvSpPr txBox="1"/>
          <p:nvPr/>
        </p:nvSpPr>
        <p:spPr>
          <a:xfrm>
            <a:off x="5802123" y="5079953"/>
            <a:ext cx="25427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err="1">
                <a:hlinkClick r:id="rId12"/>
              </a:rPr>
              <a:t>Somas</a:t>
            </a:r>
            <a:r>
              <a:rPr lang="nl-NL" dirty="0">
                <a:hlinkClick r:id="rId12"/>
              </a:rPr>
              <a:t> </a:t>
            </a:r>
            <a:r>
              <a:rPr lang="nl-NL" dirty="0" err="1">
                <a:hlinkClick r:id="rId12"/>
              </a:rPr>
              <a:t>Activia</a:t>
            </a:r>
            <a:endParaRPr lang="nl-NL" dirty="0"/>
          </a:p>
        </p:txBody>
      </p:sp>
      <p:sp>
        <p:nvSpPr>
          <p:cNvPr id="39" name="Tekstvak 38">
            <a:extLst>
              <a:ext uri="{FF2B5EF4-FFF2-40B4-BE49-F238E27FC236}">
                <a16:creationId xmlns:a16="http://schemas.microsoft.com/office/drawing/2014/main" id="{7C005279-39F1-3983-B529-D970F011D0A5}"/>
              </a:ext>
            </a:extLst>
          </p:cNvPr>
          <p:cNvSpPr txBox="1"/>
          <p:nvPr/>
        </p:nvSpPr>
        <p:spPr>
          <a:xfrm>
            <a:off x="5770626" y="5980186"/>
            <a:ext cx="39329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9"/>
              </a:rPr>
              <a:t>Judovereniging </a:t>
            </a:r>
            <a:r>
              <a:rPr lang="nl-NL" dirty="0" err="1">
                <a:hlinkClick r:id="rId9"/>
              </a:rPr>
              <a:t>Kodokan</a:t>
            </a:r>
            <a:r>
              <a:rPr lang="nl-NL" dirty="0">
                <a:hlinkClick r:id="rId9"/>
              </a:rPr>
              <a:t> </a:t>
            </a:r>
            <a:endParaRPr lang="nl-NL" dirty="0"/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5552C70B-A0F2-7D15-19D5-7C4F3A107C24}"/>
              </a:ext>
            </a:extLst>
          </p:cNvPr>
          <p:cNvSpPr txBox="1"/>
          <p:nvPr/>
        </p:nvSpPr>
        <p:spPr>
          <a:xfrm>
            <a:off x="5770626" y="2323538"/>
            <a:ext cx="29693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17"/>
              </a:rPr>
              <a:t>Home - Basisschool Leander</a:t>
            </a:r>
            <a:endParaRPr lang="nl-NL" dirty="0"/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22A3F351-E577-2C13-9160-F88D2A961EDF}"/>
              </a:ext>
            </a:extLst>
          </p:cNvPr>
          <p:cNvSpPr txBox="1"/>
          <p:nvPr/>
        </p:nvSpPr>
        <p:spPr>
          <a:xfrm>
            <a:off x="5770626" y="2607581"/>
            <a:ext cx="3372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18"/>
              </a:rPr>
              <a:t>Alles onder één dak Sint Anthonis</a:t>
            </a:r>
            <a:endParaRPr lang="nl-NL" dirty="0"/>
          </a:p>
        </p:txBody>
      </p:sp>
      <p:sp>
        <p:nvSpPr>
          <p:cNvPr id="12" name="Tekstvak 11">
            <a:hlinkClick r:id="rId19"/>
            <a:extLst>
              <a:ext uri="{FF2B5EF4-FFF2-40B4-BE49-F238E27FC236}">
                <a16:creationId xmlns:a16="http://schemas.microsoft.com/office/drawing/2014/main" id="{0BD254C1-362C-EABA-1AF0-ACFF7B35B09C}"/>
              </a:ext>
            </a:extLst>
          </p:cNvPr>
          <p:cNvSpPr txBox="1"/>
          <p:nvPr/>
        </p:nvSpPr>
        <p:spPr>
          <a:xfrm>
            <a:off x="9237859" y="2326071"/>
            <a:ext cx="2717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19"/>
              </a:rPr>
              <a:t>Contact Basisschool</a:t>
            </a:r>
            <a:endParaRPr lang="nl-NL" dirty="0"/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89E448D1-65F3-5948-4F31-56BD5461D298}"/>
              </a:ext>
            </a:extLst>
          </p:cNvPr>
          <p:cNvSpPr txBox="1"/>
          <p:nvPr/>
        </p:nvSpPr>
        <p:spPr>
          <a:xfrm>
            <a:off x="9237859" y="2630248"/>
            <a:ext cx="26632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20"/>
              </a:rPr>
              <a:t>Contact Spring</a:t>
            </a:r>
            <a:endParaRPr lang="nl-NL" dirty="0"/>
          </a:p>
        </p:txBody>
      </p:sp>
      <p:pic>
        <p:nvPicPr>
          <p:cNvPr id="22" name="Afbeelding 21">
            <a:extLst>
              <a:ext uri="{FF2B5EF4-FFF2-40B4-BE49-F238E27FC236}">
                <a16:creationId xmlns:a16="http://schemas.microsoft.com/office/drawing/2014/main" id="{A160409B-469E-EF8F-4483-0A1C3A6613F4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5722506" y="2054402"/>
            <a:ext cx="2987299" cy="487722"/>
          </a:xfrm>
          <a:prstGeom prst="rect">
            <a:avLst/>
          </a:prstGeom>
        </p:spPr>
      </p:pic>
      <p:pic>
        <p:nvPicPr>
          <p:cNvPr id="26" name="Afbeelding 25">
            <a:extLst>
              <a:ext uri="{FF2B5EF4-FFF2-40B4-BE49-F238E27FC236}">
                <a16:creationId xmlns:a16="http://schemas.microsoft.com/office/drawing/2014/main" id="{FB822153-DF38-CFF6-68E4-BB5346085873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9186062" y="2006150"/>
            <a:ext cx="2688569" cy="487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550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0" name="Afbeelding 249">
            <a:extLst>
              <a:ext uri="{FF2B5EF4-FFF2-40B4-BE49-F238E27FC236}">
                <a16:creationId xmlns:a16="http://schemas.microsoft.com/office/drawing/2014/main" id="{9A416449-05F7-522B-B6F7-C59C9F89F90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9742" y="658974"/>
            <a:ext cx="10692938" cy="4970966"/>
          </a:xfrm>
          <a:prstGeom prst="rect">
            <a:avLst/>
          </a:prstGeom>
        </p:spPr>
      </p:pic>
      <p:sp>
        <p:nvSpPr>
          <p:cNvPr id="2" name="Rechthoek 1">
            <a:extLst>
              <a:ext uri="{FF2B5EF4-FFF2-40B4-BE49-F238E27FC236}">
                <a16:creationId xmlns:a16="http://schemas.microsoft.com/office/drawing/2014/main" id="{F0A4F96F-5177-CF67-F26C-1CF5696C4B60}"/>
              </a:ext>
            </a:extLst>
          </p:cNvPr>
          <p:cNvSpPr/>
          <p:nvPr/>
        </p:nvSpPr>
        <p:spPr>
          <a:xfrm>
            <a:off x="0" y="0"/>
            <a:ext cx="4827284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6600" b="1" dirty="0">
                <a:ln w="0"/>
                <a:solidFill>
                  <a:srgbClr val="00B050"/>
                </a:solidFill>
                <a:effectLst>
                  <a:reflection blurRad="6350" stA="53000" endA="300" endPos="35500" dir="5400000" sy="-90000" algn="bl" rotWithShape="0"/>
                </a:effectLst>
              </a:rPr>
              <a:t>DONDERDAG</a:t>
            </a:r>
            <a:endParaRPr lang="nl-NL" sz="6600" b="1" cap="none" spc="0" dirty="0">
              <a:ln w="0"/>
              <a:solidFill>
                <a:srgbClr val="00B050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EAAB2678-CA1C-0271-FCE3-86D2408FE4C6}"/>
              </a:ext>
            </a:extLst>
          </p:cNvPr>
          <p:cNvSpPr/>
          <p:nvPr/>
        </p:nvSpPr>
        <p:spPr>
          <a:xfrm>
            <a:off x="416674" y="1244888"/>
            <a:ext cx="187262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3200" b="1" cap="none" spc="0" dirty="0">
                <a:ln w="0"/>
                <a:solidFill>
                  <a:schemeClr val="accent6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OCHTEND</a:t>
            </a:r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B9791FF2-4D93-6531-206C-43B9E034C630}"/>
              </a:ext>
            </a:extLst>
          </p:cNvPr>
          <p:cNvSpPr/>
          <p:nvPr/>
        </p:nvSpPr>
        <p:spPr>
          <a:xfrm>
            <a:off x="416673" y="2844225"/>
            <a:ext cx="166404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3200" b="1" cap="none" spc="0" dirty="0">
                <a:ln w="0"/>
                <a:solidFill>
                  <a:schemeClr val="accent6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MIDDAG</a:t>
            </a:r>
          </a:p>
        </p:txBody>
      </p:sp>
      <p:sp>
        <p:nvSpPr>
          <p:cNvPr id="5" name="Rechthoek 4">
            <a:extLst>
              <a:ext uri="{FF2B5EF4-FFF2-40B4-BE49-F238E27FC236}">
                <a16:creationId xmlns:a16="http://schemas.microsoft.com/office/drawing/2014/main" id="{82AF8C1A-CF4B-564B-BB54-D911079535F8}"/>
              </a:ext>
            </a:extLst>
          </p:cNvPr>
          <p:cNvSpPr/>
          <p:nvPr/>
        </p:nvSpPr>
        <p:spPr>
          <a:xfrm>
            <a:off x="416673" y="4723296"/>
            <a:ext cx="145245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3200" b="1" cap="none" spc="0" dirty="0">
                <a:ln w="0"/>
                <a:solidFill>
                  <a:schemeClr val="accent6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AVOND</a:t>
            </a: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EDB6AC4E-BFFE-8D87-E7A5-52ECBF129CC0}"/>
              </a:ext>
            </a:extLst>
          </p:cNvPr>
          <p:cNvSpPr txBox="1"/>
          <p:nvPr/>
        </p:nvSpPr>
        <p:spPr>
          <a:xfrm>
            <a:off x="3124143" y="1003064"/>
            <a:ext cx="3775587" cy="5493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Spring Kinderopvang</a:t>
            </a:r>
          </a:p>
          <a:p>
            <a:r>
              <a:rPr lang="nl-NL" dirty="0"/>
              <a:t>Dagopvang ouderen</a:t>
            </a:r>
          </a:p>
          <a:p>
            <a:r>
              <a:rPr lang="nl-NL" dirty="0"/>
              <a:t>Prikpost</a:t>
            </a:r>
          </a:p>
          <a:p>
            <a:r>
              <a:rPr lang="nl-NL" dirty="0"/>
              <a:t>Wenskaarten maken</a:t>
            </a:r>
          </a:p>
          <a:p>
            <a:r>
              <a:rPr lang="nl-NL" dirty="0"/>
              <a:t>Yoga/sport</a:t>
            </a:r>
          </a:p>
          <a:p>
            <a:r>
              <a:rPr lang="nl-NL" dirty="0"/>
              <a:t>Biljartenclub</a:t>
            </a:r>
          </a:p>
          <a:p>
            <a:r>
              <a:rPr lang="nl-NL" dirty="0"/>
              <a:t>Gymles Basisschool</a:t>
            </a:r>
          </a:p>
          <a:p>
            <a:pPr>
              <a:lnSpc>
                <a:spcPct val="150000"/>
              </a:lnSpc>
            </a:pPr>
            <a:r>
              <a:rPr lang="nl-NL" dirty="0"/>
              <a:t>Tiffany, Glas in Lood / Mozaïek</a:t>
            </a:r>
          </a:p>
          <a:p>
            <a:r>
              <a:rPr lang="nl-NL" dirty="0"/>
              <a:t>Bridgen</a:t>
            </a:r>
          </a:p>
          <a:p>
            <a:r>
              <a:rPr lang="nl-NL" dirty="0"/>
              <a:t>Kienen</a:t>
            </a:r>
          </a:p>
          <a:p>
            <a:r>
              <a:rPr lang="nl-NL" dirty="0"/>
              <a:t>Bibliotheek</a:t>
            </a:r>
          </a:p>
          <a:p>
            <a:r>
              <a:rPr lang="nl-NL" dirty="0"/>
              <a:t>Aerobics</a:t>
            </a:r>
          </a:p>
          <a:p>
            <a:r>
              <a:rPr lang="nl-NL" dirty="0"/>
              <a:t>Volleybal </a:t>
            </a:r>
          </a:p>
          <a:p>
            <a:r>
              <a:rPr lang="nl-NL" dirty="0"/>
              <a:t>Slagwerk-les</a:t>
            </a:r>
          </a:p>
          <a:p>
            <a:r>
              <a:rPr lang="nl-NL" dirty="0"/>
              <a:t>Volleybal </a:t>
            </a:r>
          </a:p>
          <a:p>
            <a:r>
              <a:rPr lang="nl-NL" dirty="0"/>
              <a:t>Streetdance</a:t>
            </a:r>
          </a:p>
          <a:p>
            <a:r>
              <a:rPr lang="nl-NL" dirty="0"/>
              <a:t>Slagwerk-les</a:t>
            </a:r>
          </a:p>
          <a:p>
            <a:r>
              <a:rPr lang="nl-NL" dirty="0" err="1"/>
              <a:t>Wolgroep</a:t>
            </a:r>
            <a:endParaRPr lang="nl-NL" dirty="0"/>
          </a:p>
          <a:p>
            <a:r>
              <a:rPr lang="nl-NL" dirty="0"/>
              <a:t>Slagwerkorkest</a:t>
            </a:r>
          </a:p>
        </p:txBody>
      </p:sp>
      <p:sp>
        <p:nvSpPr>
          <p:cNvPr id="238" name="Tekstvak 237">
            <a:extLst>
              <a:ext uri="{FF2B5EF4-FFF2-40B4-BE49-F238E27FC236}">
                <a16:creationId xmlns:a16="http://schemas.microsoft.com/office/drawing/2014/main" id="{8C7D3450-14B1-5CCD-2AD9-DE5CFFD26D9E}"/>
              </a:ext>
            </a:extLst>
          </p:cNvPr>
          <p:cNvSpPr txBox="1"/>
          <p:nvPr/>
        </p:nvSpPr>
        <p:spPr>
          <a:xfrm>
            <a:off x="5965462" y="1275232"/>
            <a:ext cx="28710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3"/>
              </a:rPr>
              <a:t>De-</a:t>
            </a:r>
            <a:r>
              <a:rPr lang="nl-NL" dirty="0" err="1">
                <a:hlinkClick r:id="rId3"/>
              </a:rPr>
              <a:t>Huuskamer</a:t>
            </a:r>
            <a:endParaRPr lang="nl-NL" dirty="0"/>
          </a:p>
        </p:txBody>
      </p:sp>
      <p:sp>
        <p:nvSpPr>
          <p:cNvPr id="239" name="Tekstvak 238">
            <a:extLst>
              <a:ext uri="{FF2B5EF4-FFF2-40B4-BE49-F238E27FC236}">
                <a16:creationId xmlns:a16="http://schemas.microsoft.com/office/drawing/2014/main" id="{C4863CE9-D41F-9FDF-C4C1-95C136F530CB}"/>
              </a:ext>
            </a:extLst>
          </p:cNvPr>
          <p:cNvSpPr txBox="1"/>
          <p:nvPr/>
        </p:nvSpPr>
        <p:spPr>
          <a:xfrm>
            <a:off x="5958549" y="3314908"/>
            <a:ext cx="36674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4"/>
              </a:rPr>
              <a:t>Home Senioren Sint Anthonis</a:t>
            </a:r>
            <a:endParaRPr lang="nl-NL" dirty="0"/>
          </a:p>
        </p:txBody>
      </p:sp>
      <p:sp>
        <p:nvSpPr>
          <p:cNvPr id="240" name="Tekstvak 239">
            <a:extLst>
              <a:ext uri="{FF2B5EF4-FFF2-40B4-BE49-F238E27FC236}">
                <a16:creationId xmlns:a16="http://schemas.microsoft.com/office/drawing/2014/main" id="{E2771E38-D00D-B550-B732-B5814D041907}"/>
              </a:ext>
            </a:extLst>
          </p:cNvPr>
          <p:cNvSpPr txBox="1"/>
          <p:nvPr/>
        </p:nvSpPr>
        <p:spPr>
          <a:xfrm>
            <a:off x="5965462" y="1537275"/>
            <a:ext cx="47588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5"/>
              </a:rPr>
              <a:t>Bloedprikken | CWZ Nijmegen</a:t>
            </a:r>
            <a:endParaRPr lang="nl-NL" dirty="0"/>
          </a:p>
        </p:txBody>
      </p:sp>
      <p:sp>
        <p:nvSpPr>
          <p:cNvPr id="241" name="Tekstvak 240">
            <a:extLst>
              <a:ext uri="{FF2B5EF4-FFF2-40B4-BE49-F238E27FC236}">
                <a16:creationId xmlns:a16="http://schemas.microsoft.com/office/drawing/2014/main" id="{311D25E4-F494-A294-77F6-C5D3F8C47579}"/>
              </a:ext>
            </a:extLst>
          </p:cNvPr>
          <p:cNvSpPr txBox="1"/>
          <p:nvPr/>
        </p:nvSpPr>
        <p:spPr>
          <a:xfrm>
            <a:off x="5965462" y="2085685"/>
            <a:ext cx="29693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6"/>
              </a:rPr>
              <a:t>YORT</a:t>
            </a:r>
            <a:endParaRPr lang="nl-NL" dirty="0"/>
          </a:p>
        </p:txBody>
      </p:sp>
      <p:sp>
        <p:nvSpPr>
          <p:cNvPr id="242" name="Tekstvak 241">
            <a:extLst>
              <a:ext uri="{FF2B5EF4-FFF2-40B4-BE49-F238E27FC236}">
                <a16:creationId xmlns:a16="http://schemas.microsoft.com/office/drawing/2014/main" id="{7D969F98-C5BF-846B-69B1-1B5FB59CDE2E}"/>
              </a:ext>
            </a:extLst>
          </p:cNvPr>
          <p:cNvSpPr txBox="1"/>
          <p:nvPr/>
        </p:nvSpPr>
        <p:spPr>
          <a:xfrm>
            <a:off x="5965462" y="3002041"/>
            <a:ext cx="2739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7"/>
              </a:rPr>
              <a:t>Contact Hobbycentrum</a:t>
            </a:r>
            <a:endParaRPr lang="nl-NL" dirty="0"/>
          </a:p>
        </p:txBody>
      </p:sp>
      <p:sp>
        <p:nvSpPr>
          <p:cNvPr id="243" name="Tekstvak 242">
            <a:extLst>
              <a:ext uri="{FF2B5EF4-FFF2-40B4-BE49-F238E27FC236}">
                <a16:creationId xmlns:a16="http://schemas.microsoft.com/office/drawing/2014/main" id="{9F003F71-BF56-38C7-5DB3-776522726DFC}"/>
              </a:ext>
            </a:extLst>
          </p:cNvPr>
          <p:cNvSpPr txBox="1"/>
          <p:nvPr/>
        </p:nvSpPr>
        <p:spPr>
          <a:xfrm>
            <a:off x="5958548" y="5742328"/>
            <a:ext cx="2739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7"/>
              </a:rPr>
              <a:t>Contact Hobbycentrum</a:t>
            </a:r>
            <a:endParaRPr lang="nl-NL" dirty="0"/>
          </a:p>
        </p:txBody>
      </p:sp>
      <p:sp>
        <p:nvSpPr>
          <p:cNvPr id="244" name="Tekstvak 243">
            <a:extLst>
              <a:ext uri="{FF2B5EF4-FFF2-40B4-BE49-F238E27FC236}">
                <a16:creationId xmlns:a16="http://schemas.microsoft.com/office/drawing/2014/main" id="{2D3BCFB2-EBC8-3E81-32C3-9455E424CBF7}"/>
              </a:ext>
            </a:extLst>
          </p:cNvPr>
          <p:cNvSpPr txBox="1"/>
          <p:nvPr/>
        </p:nvSpPr>
        <p:spPr>
          <a:xfrm>
            <a:off x="5965462" y="1812299"/>
            <a:ext cx="2739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7"/>
              </a:rPr>
              <a:t>Contact Hobbycentrum</a:t>
            </a:r>
            <a:endParaRPr lang="nl-NL" dirty="0"/>
          </a:p>
        </p:txBody>
      </p:sp>
      <p:sp>
        <p:nvSpPr>
          <p:cNvPr id="245" name="Tekstvak 244">
            <a:extLst>
              <a:ext uri="{FF2B5EF4-FFF2-40B4-BE49-F238E27FC236}">
                <a16:creationId xmlns:a16="http://schemas.microsoft.com/office/drawing/2014/main" id="{24282BE8-92C1-A7E2-A628-5DB04018F628}"/>
              </a:ext>
            </a:extLst>
          </p:cNvPr>
          <p:cNvSpPr txBox="1"/>
          <p:nvPr/>
        </p:nvSpPr>
        <p:spPr>
          <a:xfrm>
            <a:off x="5965462" y="4412878"/>
            <a:ext cx="25427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err="1">
                <a:hlinkClick r:id="rId8"/>
              </a:rPr>
              <a:t>Somas</a:t>
            </a:r>
            <a:r>
              <a:rPr lang="nl-NL" dirty="0">
                <a:hlinkClick r:id="rId8"/>
              </a:rPr>
              <a:t> </a:t>
            </a:r>
            <a:r>
              <a:rPr lang="nl-NL" dirty="0" err="1">
                <a:hlinkClick r:id="rId8"/>
              </a:rPr>
              <a:t>Activia</a:t>
            </a:r>
            <a:endParaRPr lang="nl-NL" dirty="0"/>
          </a:p>
        </p:txBody>
      </p:sp>
      <p:sp>
        <p:nvSpPr>
          <p:cNvPr id="246" name="Tekstvak 245">
            <a:extLst>
              <a:ext uri="{FF2B5EF4-FFF2-40B4-BE49-F238E27FC236}">
                <a16:creationId xmlns:a16="http://schemas.microsoft.com/office/drawing/2014/main" id="{211A7AB2-89D0-9454-3049-E123C053C84E}"/>
              </a:ext>
            </a:extLst>
          </p:cNvPr>
          <p:cNvSpPr txBox="1"/>
          <p:nvPr/>
        </p:nvSpPr>
        <p:spPr>
          <a:xfrm>
            <a:off x="5958549" y="3838132"/>
            <a:ext cx="2939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9"/>
              </a:rPr>
              <a:t>Home - </a:t>
            </a:r>
            <a:r>
              <a:rPr lang="nl-NL" dirty="0" err="1">
                <a:hlinkClick r:id="rId9"/>
              </a:rPr>
              <a:t>Biblioplus</a:t>
            </a:r>
            <a:endParaRPr lang="nl-NL" dirty="0"/>
          </a:p>
        </p:txBody>
      </p:sp>
      <p:sp>
        <p:nvSpPr>
          <p:cNvPr id="247" name="Tekstvak 246">
            <a:extLst>
              <a:ext uri="{FF2B5EF4-FFF2-40B4-BE49-F238E27FC236}">
                <a16:creationId xmlns:a16="http://schemas.microsoft.com/office/drawing/2014/main" id="{BEEB881D-8AD6-D6AB-EA1F-A8FD37314538}"/>
              </a:ext>
            </a:extLst>
          </p:cNvPr>
          <p:cNvSpPr txBox="1"/>
          <p:nvPr/>
        </p:nvSpPr>
        <p:spPr>
          <a:xfrm>
            <a:off x="5968137" y="4666326"/>
            <a:ext cx="30915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>
                <a:hlinkClick r:id="rId10"/>
              </a:rPr>
              <a:t>Je leert het bij LOUIS</a:t>
            </a:r>
            <a:endParaRPr lang="nl-NL" dirty="0"/>
          </a:p>
        </p:txBody>
      </p:sp>
      <p:sp>
        <p:nvSpPr>
          <p:cNvPr id="248" name="Tekstvak 247">
            <a:extLst>
              <a:ext uri="{FF2B5EF4-FFF2-40B4-BE49-F238E27FC236}">
                <a16:creationId xmlns:a16="http://schemas.microsoft.com/office/drawing/2014/main" id="{24D8C692-1A19-5C0D-8342-C4EA9CA48F65}"/>
              </a:ext>
            </a:extLst>
          </p:cNvPr>
          <p:cNvSpPr txBox="1"/>
          <p:nvPr/>
        </p:nvSpPr>
        <p:spPr>
          <a:xfrm>
            <a:off x="5965462" y="2589230"/>
            <a:ext cx="29693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>
                <a:hlinkClick r:id="rId11"/>
              </a:rPr>
              <a:t>Home - Basisschool Leander</a:t>
            </a:r>
            <a:endParaRPr lang="nl-NL" dirty="0"/>
          </a:p>
        </p:txBody>
      </p:sp>
      <p:sp>
        <p:nvSpPr>
          <p:cNvPr id="249" name="Tekstvak 248">
            <a:extLst>
              <a:ext uri="{FF2B5EF4-FFF2-40B4-BE49-F238E27FC236}">
                <a16:creationId xmlns:a16="http://schemas.microsoft.com/office/drawing/2014/main" id="{91D54931-18B8-D5B2-6A55-B063984648F5}"/>
              </a:ext>
            </a:extLst>
          </p:cNvPr>
          <p:cNvSpPr txBox="1"/>
          <p:nvPr/>
        </p:nvSpPr>
        <p:spPr>
          <a:xfrm>
            <a:off x="5965462" y="6015156"/>
            <a:ext cx="3130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12"/>
              </a:rPr>
              <a:t>Home - Sint Cecilia</a:t>
            </a:r>
            <a:endParaRPr lang="nl-NL" dirty="0"/>
          </a:p>
        </p:txBody>
      </p:sp>
      <p:sp>
        <p:nvSpPr>
          <p:cNvPr id="251" name="Tekstvak 250">
            <a:extLst>
              <a:ext uri="{FF2B5EF4-FFF2-40B4-BE49-F238E27FC236}">
                <a16:creationId xmlns:a16="http://schemas.microsoft.com/office/drawing/2014/main" id="{85D29E6C-AD6E-77A5-04A8-B618B34B62DB}"/>
              </a:ext>
            </a:extLst>
          </p:cNvPr>
          <p:cNvSpPr txBox="1"/>
          <p:nvPr/>
        </p:nvSpPr>
        <p:spPr>
          <a:xfrm>
            <a:off x="5958548" y="3565304"/>
            <a:ext cx="36674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4"/>
              </a:rPr>
              <a:t>Home Senioren Sint Anthonis</a:t>
            </a:r>
            <a:endParaRPr lang="nl-NL" dirty="0"/>
          </a:p>
        </p:txBody>
      </p:sp>
      <p:sp>
        <p:nvSpPr>
          <p:cNvPr id="252" name="Tekstvak 251">
            <a:extLst>
              <a:ext uri="{FF2B5EF4-FFF2-40B4-BE49-F238E27FC236}">
                <a16:creationId xmlns:a16="http://schemas.microsoft.com/office/drawing/2014/main" id="{9391B62D-4AA2-4E04-D8F4-9B08C9946FCF}"/>
              </a:ext>
            </a:extLst>
          </p:cNvPr>
          <p:cNvSpPr txBox="1"/>
          <p:nvPr/>
        </p:nvSpPr>
        <p:spPr>
          <a:xfrm>
            <a:off x="5965462" y="5468041"/>
            <a:ext cx="30915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>
                <a:hlinkClick r:id="rId10"/>
              </a:rPr>
              <a:t>Je leert het bij LOUIS</a:t>
            </a:r>
            <a:endParaRPr lang="nl-NL" dirty="0"/>
          </a:p>
        </p:txBody>
      </p:sp>
      <p:sp>
        <p:nvSpPr>
          <p:cNvPr id="254" name="Tekstvak 253">
            <a:extLst>
              <a:ext uri="{FF2B5EF4-FFF2-40B4-BE49-F238E27FC236}">
                <a16:creationId xmlns:a16="http://schemas.microsoft.com/office/drawing/2014/main" id="{6918161C-0263-C986-663C-4EDAC72600CA}"/>
              </a:ext>
            </a:extLst>
          </p:cNvPr>
          <p:cNvSpPr txBox="1"/>
          <p:nvPr/>
        </p:nvSpPr>
        <p:spPr>
          <a:xfrm>
            <a:off x="5972626" y="4958534"/>
            <a:ext cx="25427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err="1">
                <a:hlinkClick r:id="rId8"/>
              </a:rPr>
              <a:t>Somas</a:t>
            </a:r>
            <a:r>
              <a:rPr lang="nl-NL" dirty="0">
                <a:hlinkClick r:id="rId8"/>
              </a:rPr>
              <a:t> </a:t>
            </a:r>
            <a:r>
              <a:rPr lang="nl-NL" dirty="0" err="1">
                <a:hlinkClick r:id="rId8"/>
              </a:rPr>
              <a:t>Activia</a:t>
            </a:r>
            <a:endParaRPr lang="nl-NL" dirty="0"/>
          </a:p>
        </p:txBody>
      </p:sp>
      <p:sp>
        <p:nvSpPr>
          <p:cNvPr id="255" name="Tekstvak 254">
            <a:extLst>
              <a:ext uri="{FF2B5EF4-FFF2-40B4-BE49-F238E27FC236}">
                <a16:creationId xmlns:a16="http://schemas.microsoft.com/office/drawing/2014/main" id="{E1D6497D-4DCB-E731-1043-17BFED09F28F}"/>
              </a:ext>
            </a:extLst>
          </p:cNvPr>
          <p:cNvSpPr txBox="1"/>
          <p:nvPr/>
        </p:nvSpPr>
        <p:spPr>
          <a:xfrm>
            <a:off x="5972626" y="4124949"/>
            <a:ext cx="23368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13"/>
              </a:rPr>
              <a:t>Irene </a:t>
            </a:r>
            <a:r>
              <a:rPr lang="nl-NL" dirty="0" err="1">
                <a:hlinkClick r:id="rId13"/>
              </a:rPr>
              <a:t>Deriet</a:t>
            </a:r>
            <a:r>
              <a:rPr lang="nl-NL" dirty="0">
                <a:hlinkClick r:id="rId13"/>
              </a:rPr>
              <a:t> Sport </a:t>
            </a:r>
            <a:endParaRPr lang="nl-NL" dirty="0"/>
          </a:p>
        </p:txBody>
      </p:sp>
      <p:sp>
        <p:nvSpPr>
          <p:cNvPr id="256" name="Tekstvak 255">
            <a:extLst>
              <a:ext uri="{FF2B5EF4-FFF2-40B4-BE49-F238E27FC236}">
                <a16:creationId xmlns:a16="http://schemas.microsoft.com/office/drawing/2014/main" id="{EDD09211-EE8E-18B6-681F-AC341402B3D1}"/>
              </a:ext>
            </a:extLst>
          </p:cNvPr>
          <p:cNvSpPr txBox="1"/>
          <p:nvPr/>
        </p:nvSpPr>
        <p:spPr>
          <a:xfrm>
            <a:off x="5982411" y="1033730"/>
            <a:ext cx="37698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14"/>
              </a:rPr>
              <a:t>Alles onder één dak Sint Anthonis</a:t>
            </a:r>
            <a:endParaRPr lang="nl-NL" dirty="0"/>
          </a:p>
        </p:txBody>
      </p:sp>
      <p:sp>
        <p:nvSpPr>
          <p:cNvPr id="257" name="Tekstvak 256">
            <a:extLst>
              <a:ext uri="{FF2B5EF4-FFF2-40B4-BE49-F238E27FC236}">
                <a16:creationId xmlns:a16="http://schemas.microsoft.com/office/drawing/2014/main" id="{C1028665-0628-C8E3-3D72-663A349319E5}"/>
              </a:ext>
            </a:extLst>
          </p:cNvPr>
          <p:cNvSpPr txBox="1"/>
          <p:nvPr/>
        </p:nvSpPr>
        <p:spPr>
          <a:xfrm>
            <a:off x="9461073" y="1289041"/>
            <a:ext cx="2379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15"/>
              </a:rPr>
              <a:t>Contact De </a:t>
            </a:r>
            <a:r>
              <a:rPr lang="nl-NL" dirty="0" err="1">
                <a:hlinkClick r:id="rId15"/>
              </a:rPr>
              <a:t>Huuskamer</a:t>
            </a:r>
            <a:endParaRPr lang="nl-NL" dirty="0"/>
          </a:p>
        </p:txBody>
      </p:sp>
      <p:sp>
        <p:nvSpPr>
          <p:cNvPr id="258" name="Tekstvak 257">
            <a:hlinkClick r:id="rId16"/>
            <a:extLst>
              <a:ext uri="{FF2B5EF4-FFF2-40B4-BE49-F238E27FC236}">
                <a16:creationId xmlns:a16="http://schemas.microsoft.com/office/drawing/2014/main" id="{48E4F527-99E3-6F0A-0D2A-1F15535F29EF}"/>
              </a:ext>
            </a:extLst>
          </p:cNvPr>
          <p:cNvSpPr txBox="1"/>
          <p:nvPr/>
        </p:nvSpPr>
        <p:spPr>
          <a:xfrm>
            <a:off x="9454162" y="2626697"/>
            <a:ext cx="2717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16"/>
              </a:rPr>
              <a:t>Contact Basisschool</a:t>
            </a:r>
            <a:endParaRPr lang="nl-NL" dirty="0"/>
          </a:p>
        </p:txBody>
      </p:sp>
      <p:sp>
        <p:nvSpPr>
          <p:cNvPr id="259" name="Tekstvak 258">
            <a:extLst>
              <a:ext uri="{FF2B5EF4-FFF2-40B4-BE49-F238E27FC236}">
                <a16:creationId xmlns:a16="http://schemas.microsoft.com/office/drawing/2014/main" id="{EF728468-4D90-2722-26B4-19AA3BAA3901}"/>
              </a:ext>
            </a:extLst>
          </p:cNvPr>
          <p:cNvSpPr txBox="1"/>
          <p:nvPr/>
        </p:nvSpPr>
        <p:spPr>
          <a:xfrm>
            <a:off x="9457434" y="1038645"/>
            <a:ext cx="26632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17"/>
              </a:rPr>
              <a:t>Contact Spring</a:t>
            </a:r>
            <a:endParaRPr lang="nl-NL" dirty="0"/>
          </a:p>
        </p:txBody>
      </p:sp>
      <p:sp>
        <p:nvSpPr>
          <p:cNvPr id="260" name="Tekstvak 259">
            <a:extLst>
              <a:ext uri="{FF2B5EF4-FFF2-40B4-BE49-F238E27FC236}">
                <a16:creationId xmlns:a16="http://schemas.microsoft.com/office/drawing/2014/main" id="{46EF2284-4A72-7A61-A0A5-36AB4B5316C7}"/>
              </a:ext>
            </a:extLst>
          </p:cNvPr>
          <p:cNvSpPr txBox="1"/>
          <p:nvPr/>
        </p:nvSpPr>
        <p:spPr>
          <a:xfrm>
            <a:off x="9454162" y="3400240"/>
            <a:ext cx="2379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18"/>
              </a:rPr>
              <a:t>Contact SSA</a:t>
            </a:r>
            <a:endParaRPr lang="nl-NL" dirty="0"/>
          </a:p>
        </p:txBody>
      </p:sp>
      <p:sp>
        <p:nvSpPr>
          <p:cNvPr id="261" name="Tekstvak 260">
            <a:extLst>
              <a:ext uri="{FF2B5EF4-FFF2-40B4-BE49-F238E27FC236}">
                <a16:creationId xmlns:a16="http://schemas.microsoft.com/office/drawing/2014/main" id="{7CBB8C60-CF5A-FAE7-0A6A-F9BB2EB29D79}"/>
              </a:ext>
            </a:extLst>
          </p:cNvPr>
          <p:cNvSpPr txBox="1"/>
          <p:nvPr/>
        </p:nvSpPr>
        <p:spPr>
          <a:xfrm>
            <a:off x="9454162" y="4388449"/>
            <a:ext cx="17796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19"/>
              </a:rPr>
              <a:t>Contact </a:t>
            </a:r>
            <a:r>
              <a:rPr lang="nl-NL" dirty="0" err="1">
                <a:hlinkClick r:id="rId19"/>
              </a:rPr>
              <a:t>Activia</a:t>
            </a:r>
            <a:endParaRPr lang="nl-NL" dirty="0"/>
          </a:p>
        </p:txBody>
      </p:sp>
      <p:sp>
        <p:nvSpPr>
          <p:cNvPr id="262" name="Tekstvak 261">
            <a:extLst>
              <a:ext uri="{FF2B5EF4-FFF2-40B4-BE49-F238E27FC236}">
                <a16:creationId xmlns:a16="http://schemas.microsoft.com/office/drawing/2014/main" id="{951C389B-CC46-4505-CF07-7F29DF59791D}"/>
              </a:ext>
            </a:extLst>
          </p:cNvPr>
          <p:cNvSpPr txBox="1"/>
          <p:nvPr/>
        </p:nvSpPr>
        <p:spPr>
          <a:xfrm>
            <a:off x="9461073" y="4677912"/>
            <a:ext cx="2584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20"/>
              </a:rPr>
              <a:t>Contact Louis</a:t>
            </a:r>
            <a:endParaRPr lang="nl-NL" dirty="0"/>
          </a:p>
        </p:txBody>
      </p:sp>
      <p:sp>
        <p:nvSpPr>
          <p:cNvPr id="263" name="Tekstvak 262">
            <a:extLst>
              <a:ext uri="{FF2B5EF4-FFF2-40B4-BE49-F238E27FC236}">
                <a16:creationId xmlns:a16="http://schemas.microsoft.com/office/drawing/2014/main" id="{A0922D54-DB1D-39EF-E6E2-F4D175B879A1}"/>
              </a:ext>
            </a:extLst>
          </p:cNvPr>
          <p:cNvSpPr txBox="1"/>
          <p:nvPr/>
        </p:nvSpPr>
        <p:spPr>
          <a:xfrm>
            <a:off x="9461073" y="3820571"/>
            <a:ext cx="26350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21"/>
              </a:rPr>
              <a:t>Contact Bibliotheek</a:t>
            </a:r>
            <a:endParaRPr lang="nl-NL" dirty="0"/>
          </a:p>
        </p:txBody>
      </p:sp>
      <p:sp>
        <p:nvSpPr>
          <p:cNvPr id="264" name="Tekstvak 263">
            <a:extLst>
              <a:ext uri="{FF2B5EF4-FFF2-40B4-BE49-F238E27FC236}">
                <a16:creationId xmlns:a16="http://schemas.microsoft.com/office/drawing/2014/main" id="{826293AE-2A30-F7E9-C6C6-33C3C26CCB13}"/>
              </a:ext>
            </a:extLst>
          </p:cNvPr>
          <p:cNvSpPr txBox="1"/>
          <p:nvPr/>
        </p:nvSpPr>
        <p:spPr>
          <a:xfrm>
            <a:off x="9461073" y="4110034"/>
            <a:ext cx="272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22"/>
              </a:rPr>
              <a:t>Contact Irene </a:t>
            </a:r>
            <a:r>
              <a:rPr lang="nl-NL" dirty="0" err="1">
                <a:hlinkClick r:id="rId22"/>
              </a:rPr>
              <a:t>Deriet</a:t>
            </a:r>
            <a:endParaRPr lang="nl-NL" dirty="0"/>
          </a:p>
        </p:txBody>
      </p:sp>
      <p:sp>
        <p:nvSpPr>
          <p:cNvPr id="265" name="Tekstvak 264">
            <a:extLst>
              <a:ext uri="{FF2B5EF4-FFF2-40B4-BE49-F238E27FC236}">
                <a16:creationId xmlns:a16="http://schemas.microsoft.com/office/drawing/2014/main" id="{01CDEC94-525B-3C95-BBE1-74C874A374C7}"/>
              </a:ext>
            </a:extLst>
          </p:cNvPr>
          <p:cNvSpPr txBox="1"/>
          <p:nvPr/>
        </p:nvSpPr>
        <p:spPr>
          <a:xfrm>
            <a:off x="9461073" y="2067052"/>
            <a:ext cx="26448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23"/>
              </a:rPr>
              <a:t>Contact Ans v. Summeren</a:t>
            </a:r>
            <a:endParaRPr lang="nl-NL" dirty="0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AF97854F-427A-E574-4181-2AD3E235A1C4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5903928" y="5219164"/>
            <a:ext cx="2170364" cy="487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78156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Afbeelding 8">
            <a:extLst>
              <a:ext uri="{FF2B5EF4-FFF2-40B4-BE49-F238E27FC236}">
                <a16:creationId xmlns:a16="http://schemas.microsoft.com/office/drawing/2014/main" id="{18F3B91D-37B0-E037-8680-D02AFC8835D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1711" y="747253"/>
            <a:ext cx="10692938" cy="4970966"/>
          </a:xfrm>
          <a:prstGeom prst="rect">
            <a:avLst/>
          </a:prstGeom>
        </p:spPr>
      </p:pic>
      <p:sp>
        <p:nvSpPr>
          <p:cNvPr id="2" name="Rechthoek 1">
            <a:extLst>
              <a:ext uri="{FF2B5EF4-FFF2-40B4-BE49-F238E27FC236}">
                <a16:creationId xmlns:a16="http://schemas.microsoft.com/office/drawing/2014/main" id="{D6AF1B73-14B3-3B0A-A509-AD4C36630E5F}"/>
              </a:ext>
            </a:extLst>
          </p:cNvPr>
          <p:cNvSpPr/>
          <p:nvPr/>
        </p:nvSpPr>
        <p:spPr>
          <a:xfrm>
            <a:off x="0" y="0"/>
            <a:ext cx="3222678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6600" b="1" cap="none" spc="0" dirty="0">
                <a:ln w="0"/>
                <a:solidFill>
                  <a:srgbClr val="00B050"/>
                </a:solidFill>
                <a:effectLst>
                  <a:reflection blurRad="6350" stA="53000" endA="300" endPos="35500" dir="5400000" sy="-90000" algn="bl" rotWithShape="0"/>
                </a:effectLst>
              </a:rPr>
              <a:t>VRIJDAG</a:t>
            </a:r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DD0BC34B-CB7B-D749-DFC3-3DE13358186F}"/>
              </a:ext>
            </a:extLst>
          </p:cNvPr>
          <p:cNvSpPr/>
          <p:nvPr/>
        </p:nvSpPr>
        <p:spPr>
          <a:xfrm>
            <a:off x="675024" y="1471551"/>
            <a:ext cx="187262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3200" b="1" cap="none" spc="0" dirty="0">
                <a:ln w="0"/>
                <a:solidFill>
                  <a:schemeClr val="accent6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OCHTEND</a:t>
            </a:r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2AD9A16E-1AC0-016F-5D0A-29BBEC12080D}"/>
              </a:ext>
            </a:extLst>
          </p:cNvPr>
          <p:cNvSpPr/>
          <p:nvPr/>
        </p:nvSpPr>
        <p:spPr>
          <a:xfrm>
            <a:off x="673872" y="2923576"/>
            <a:ext cx="166404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3200" b="1" cap="none" spc="0" dirty="0">
                <a:ln w="0"/>
                <a:solidFill>
                  <a:schemeClr val="accent6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MIDDAG</a:t>
            </a:r>
          </a:p>
        </p:txBody>
      </p:sp>
      <p:sp>
        <p:nvSpPr>
          <p:cNvPr id="5" name="Rechthoek 4">
            <a:extLst>
              <a:ext uri="{FF2B5EF4-FFF2-40B4-BE49-F238E27FC236}">
                <a16:creationId xmlns:a16="http://schemas.microsoft.com/office/drawing/2014/main" id="{4AA9CCBB-4AF5-17EA-0D9F-0D5AA9D13DB5}"/>
              </a:ext>
            </a:extLst>
          </p:cNvPr>
          <p:cNvSpPr/>
          <p:nvPr/>
        </p:nvSpPr>
        <p:spPr>
          <a:xfrm>
            <a:off x="673872" y="5031543"/>
            <a:ext cx="145245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3200" b="1" cap="none" spc="0" dirty="0">
                <a:ln w="0"/>
                <a:solidFill>
                  <a:schemeClr val="accent6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AVOND</a:t>
            </a: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87AE4023-4DE7-E10E-5EBA-68493152321A}"/>
              </a:ext>
            </a:extLst>
          </p:cNvPr>
          <p:cNvSpPr txBox="1"/>
          <p:nvPr/>
        </p:nvSpPr>
        <p:spPr>
          <a:xfrm>
            <a:off x="3064039" y="1387159"/>
            <a:ext cx="3696929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Dagopvang ouderen</a:t>
            </a:r>
          </a:p>
          <a:p>
            <a:r>
              <a:rPr lang="nl-NL" dirty="0"/>
              <a:t>Peutergym</a:t>
            </a:r>
          </a:p>
          <a:p>
            <a:r>
              <a:rPr lang="nl-NL" dirty="0"/>
              <a:t>Aquarellen en Schilderen</a:t>
            </a:r>
          </a:p>
          <a:p>
            <a:r>
              <a:rPr lang="nl-NL" dirty="0"/>
              <a:t>Prikpost</a:t>
            </a:r>
          </a:p>
          <a:p>
            <a:r>
              <a:rPr lang="nl-NL" dirty="0"/>
              <a:t>Spring Kinderopvang</a:t>
            </a:r>
          </a:p>
          <a:p>
            <a:endParaRPr lang="nl-NL" dirty="0"/>
          </a:p>
          <a:p>
            <a:r>
              <a:rPr lang="nl-NL" dirty="0"/>
              <a:t>Biljarten vrije inloop</a:t>
            </a:r>
          </a:p>
          <a:p>
            <a:r>
              <a:rPr lang="nl-NL" dirty="0"/>
              <a:t>Boetseren</a:t>
            </a:r>
          </a:p>
          <a:p>
            <a:r>
              <a:rPr lang="nl-NL" dirty="0"/>
              <a:t>Volleybal Overdag</a:t>
            </a:r>
          </a:p>
          <a:p>
            <a:r>
              <a:rPr lang="nl-NL" dirty="0" err="1"/>
              <a:t>Musicalkidz</a:t>
            </a:r>
            <a:endParaRPr lang="nl-NL" dirty="0"/>
          </a:p>
          <a:p>
            <a:r>
              <a:rPr lang="nl-NL" dirty="0"/>
              <a:t>Brinkorkest</a:t>
            </a:r>
          </a:p>
          <a:p>
            <a:r>
              <a:rPr lang="nl-NL" dirty="0"/>
              <a:t>Bibliotheek</a:t>
            </a:r>
          </a:p>
          <a:p>
            <a:r>
              <a:rPr lang="nl-NL" dirty="0"/>
              <a:t>Turnen</a:t>
            </a:r>
          </a:p>
          <a:p>
            <a:r>
              <a:rPr lang="nl-NL" dirty="0" err="1"/>
              <a:t>Klarinetles</a:t>
            </a:r>
            <a:endParaRPr lang="nl-NL" dirty="0"/>
          </a:p>
          <a:p>
            <a:endParaRPr lang="nl-NL" dirty="0"/>
          </a:p>
          <a:p>
            <a:r>
              <a:rPr lang="nl-NL" dirty="0"/>
              <a:t>Volleybal</a:t>
            </a:r>
          </a:p>
          <a:p>
            <a:r>
              <a:rPr lang="nl-NL" dirty="0"/>
              <a:t>Opleidingsorkest</a:t>
            </a:r>
          </a:p>
          <a:p>
            <a:endParaRPr lang="nl-NL" dirty="0"/>
          </a:p>
          <a:p>
            <a:endParaRPr lang="nl-NL" dirty="0"/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B1F3F35E-C1A4-65CF-9963-AB62A52D5379}"/>
              </a:ext>
            </a:extLst>
          </p:cNvPr>
          <p:cNvSpPr txBox="1"/>
          <p:nvPr/>
        </p:nvSpPr>
        <p:spPr>
          <a:xfrm>
            <a:off x="5960140" y="4931098"/>
            <a:ext cx="30915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>
                <a:hlinkClick r:id="rId3"/>
              </a:rPr>
              <a:t>Je leert het bij LOUIS</a:t>
            </a:r>
            <a:endParaRPr lang="nl-NL" dirty="0"/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6720C8CF-2247-B120-C4D9-6815563EF7F8}"/>
              </a:ext>
            </a:extLst>
          </p:cNvPr>
          <p:cNvSpPr txBox="1"/>
          <p:nvPr/>
        </p:nvSpPr>
        <p:spPr>
          <a:xfrm>
            <a:off x="5960140" y="5745009"/>
            <a:ext cx="3130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4"/>
              </a:rPr>
              <a:t>Home - Sint Cecilia</a:t>
            </a:r>
            <a:endParaRPr lang="nl-NL" dirty="0"/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DDAF3EDC-D66E-4F16-4BD0-6212582E03C4}"/>
              </a:ext>
            </a:extLst>
          </p:cNvPr>
          <p:cNvSpPr txBox="1"/>
          <p:nvPr/>
        </p:nvSpPr>
        <p:spPr>
          <a:xfrm>
            <a:off x="5979606" y="4106108"/>
            <a:ext cx="4756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>
                <a:hlinkClick r:id="rId5"/>
              </a:rPr>
              <a:t>BrinkOrkest - Sint Cecilia</a:t>
            </a:r>
            <a:endParaRPr lang="nl-NL" dirty="0"/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CE1E9D1F-2965-B47E-A4AE-2C1B49D1EBA6}"/>
              </a:ext>
            </a:extLst>
          </p:cNvPr>
          <p:cNvSpPr txBox="1"/>
          <p:nvPr/>
        </p:nvSpPr>
        <p:spPr>
          <a:xfrm>
            <a:off x="5979606" y="2449675"/>
            <a:ext cx="37698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6"/>
              </a:rPr>
              <a:t>Alles onder één dak Sint Anthonis</a:t>
            </a:r>
            <a:endParaRPr lang="nl-NL" dirty="0"/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D9F8BF0D-5E5E-CD3D-F5C3-80C0C6837B28}"/>
              </a:ext>
            </a:extLst>
          </p:cNvPr>
          <p:cNvSpPr txBox="1"/>
          <p:nvPr/>
        </p:nvSpPr>
        <p:spPr>
          <a:xfrm>
            <a:off x="5982411" y="1365974"/>
            <a:ext cx="28710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7"/>
              </a:rPr>
              <a:t>De-</a:t>
            </a:r>
            <a:r>
              <a:rPr lang="nl-NL" dirty="0" err="1">
                <a:hlinkClick r:id="rId7"/>
              </a:rPr>
              <a:t>Huuskamer</a:t>
            </a:r>
            <a:endParaRPr lang="nl-NL" dirty="0"/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AA747D22-609E-3EB1-FC72-C90F28C152C4}"/>
              </a:ext>
            </a:extLst>
          </p:cNvPr>
          <p:cNvSpPr txBox="1"/>
          <p:nvPr/>
        </p:nvSpPr>
        <p:spPr>
          <a:xfrm>
            <a:off x="5982411" y="1633484"/>
            <a:ext cx="4756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8"/>
              </a:rPr>
              <a:t>Peutergym - Fysio Ronald Korsten</a:t>
            </a:r>
            <a:endParaRPr lang="nl-NL" dirty="0"/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F18CD931-785F-064C-16F2-03DD309410C1}"/>
              </a:ext>
            </a:extLst>
          </p:cNvPr>
          <p:cNvSpPr txBox="1"/>
          <p:nvPr/>
        </p:nvSpPr>
        <p:spPr>
          <a:xfrm>
            <a:off x="5979606" y="2164533"/>
            <a:ext cx="47588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>
                <a:hlinkClick r:id="rId9"/>
              </a:rPr>
              <a:t>Maasziekenhuis Pantein Beugen (Boxmeer)</a:t>
            </a:r>
            <a:endParaRPr lang="nl-NL" dirty="0"/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661B231C-2E90-F991-778B-752A809FC313}"/>
              </a:ext>
            </a:extLst>
          </p:cNvPr>
          <p:cNvSpPr txBox="1"/>
          <p:nvPr/>
        </p:nvSpPr>
        <p:spPr>
          <a:xfrm>
            <a:off x="5960140" y="3555899"/>
            <a:ext cx="2981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10"/>
              </a:rPr>
              <a:t>Contact Volleybal Overdag</a:t>
            </a:r>
            <a:endParaRPr lang="nl-NL" dirty="0"/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E2664281-6082-3930-C5F6-0755940BB4D6}"/>
              </a:ext>
            </a:extLst>
          </p:cNvPr>
          <p:cNvSpPr txBox="1"/>
          <p:nvPr/>
        </p:nvSpPr>
        <p:spPr>
          <a:xfrm>
            <a:off x="5981136" y="4648746"/>
            <a:ext cx="2123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11"/>
              </a:rPr>
              <a:t>TIOS Sint Anthonis</a:t>
            </a:r>
            <a:endParaRPr lang="nl-NL" dirty="0"/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D9850C2B-7FB0-5D84-AA59-9D20111FF5A1}"/>
              </a:ext>
            </a:extLst>
          </p:cNvPr>
          <p:cNvSpPr txBox="1"/>
          <p:nvPr/>
        </p:nvSpPr>
        <p:spPr>
          <a:xfrm>
            <a:off x="5960140" y="5486704"/>
            <a:ext cx="25427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err="1">
                <a:hlinkClick r:id="rId12"/>
              </a:rPr>
              <a:t>Somas</a:t>
            </a:r>
            <a:r>
              <a:rPr lang="nl-NL" dirty="0">
                <a:hlinkClick r:id="rId12"/>
              </a:rPr>
              <a:t> </a:t>
            </a:r>
            <a:r>
              <a:rPr lang="nl-NL" dirty="0" err="1">
                <a:hlinkClick r:id="rId12"/>
              </a:rPr>
              <a:t>Activia</a:t>
            </a:r>
            <a:endParaRPr lang="nl-NL" dirty="0"/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0B2B9A2A-91D9-BD3D-3063-F23960037CC3}"/>
              </a:ext>
            </a:extLst>
          </p:cNvPr>
          <p:cNvSpPr txBox="1"/>
          <p:nvPr/>
        </p:nvSpPr>
        <p:spPr>
          <a:xfrm>
            <a:off x="5986273" y="3828305"/>
            <a:ext cx="3130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err="1">
                <a:hlinkClick r:id="rId13"/>
              </a:rPr>
              <a:t>Musicalkidz</a:t>
            </a:r>
            <a:endParaRPr lang="nl-NL" dirty="0"/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53498E5B-5DD2-8944-2D34-B8F1DBF3D4DC}"/>
              </a:ext>
            </a:extLst>
          </p:cNvPr>
          <p:cNvSpPr txBox="1"/>
          <p:nvPr/>
        </p:nvSpPr>
        <p:spPr>
          <a:xfrm>
            <a:off x="5979606" y="4372806"/>
            <a:ext cx="2939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14"/>
              </a:rPr>
              <a:t>Home - </a:t>
            </a:r>
            <a:r>
              <a:rPr lang="nl-NL" dirty="0" err="1">
                <a:hlinkClick r:id="rId14"/>
              </a:rPr>
              <a:t>Biblioplus</a:t>
            </a:r>
            <a:endParaRPr lang="nl-NL" dirty="0"/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B978DAD0-1A4D-75E2-A88C-FCEE16385AD1}"/>
              </a:ext>
            </a:extLst>
          </p:cNvPr>
          <p:cNvSpPr txBox="1"/>
          <p:nvPr/>
        </p:nvSpPr>
        <p:spPr>
          <a:xfrm>
            <a:off x="5986273" y="1922963"/>
            <a:ext cx="2739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15"/>
              </a:rPr>
              <a:t>Contact Hobbycentrum</a:t>
            </a:r>
            <a:endParaRPr lang="nl-NL" dirty="0"/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6E191B30-5E13-B5F9-AC07-33C500DCA75E}"/>
              </a:ext>
            </a:extLst>
          </p:cNvPr>
          <p:cNvSpPr txBox="1"/>
          <p:nvPr/>
        </p:nvSpPr>
        <p:spPr>
          <a:xfrm>
            <a:off x="9548716" y="1365974"/>
            <a:ext cx="2379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16"/>
              </a:rPr>
              <a:t>Contact De </a:t>
            </a:r>
            <a:r>
              <a:rPr lang="nl-NL" dirty="0" err="1">
                <a:hlinkClick r:id="rId16"/>
              </a:rPr>
              <a:t>Huuskamer</a:t>
            </a:r>
            <a:endParaRPr lang="nl-NL" dirty="0"/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E54A6A9C-D126-8A0E-4162-AB21D2C7F9D3}"/>
              </a:ext>
            </a:extLst>
          </p:cNvPr>
          <p:cNvSpPr txBox="1"/>
          <p:nvPr/>
        </p:nvSpPr>
        <p:spPr>
          <a:xfrm>
            <a:off x="9548716" y="1664560"/>
            <a:ext cx="20997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17"/>
              </a:rPr>
              <a:t>Contact Fysio</a:t>
            </a:r>
            <a:endParaRPr lang="nl-NL" dirty="0"/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32396904-F547-C361-6E1C-1E24D0EB91C5}"/>
              </a:ext>
            </a:extLst>
          </p:cNvPr>
          <p:cNvSpPr txBox="1"/>
          <p:nvPr/>
        </p:nvSpPr>
        <p:spPr>
          <a:xfrm>
            <a:off x="9548716" y="2463119"/>
            <a:ext cx="26632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18"/>
              </a:rPr>
              <a:t>Contact Spring</a:t>
            </a:r>
            <a:endParaRPr lang="nl-NL" dirty="0"/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0D3ADC65-A823-7ADD-CE44-5CE1A4219EF8}"/>
              </a:ext>
            </a:extLst>
          </p:cNvPr>
          <p:cNvSpPr txBox="1"/>
          <p:nvPr/>
        </p:nvSpPr>
        <p:spPr>
          <a:xfrm>
            <a:off x="9548716" y="4397684"/>
            <a:ext cx="24964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19"/>
              </a:rPr>
              <a:t>Contact TIOS</a:t>
            </a:r>
            <a:endParaRPr lang="nl-NL" dirty="0"/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860B1135-391C-AE10-5C7D-1DE894AA8731}"/>
              </a:ext>
            </a:extLst>
          </p:cNvPr>
          <p:cNvSpPr txBox="1"/>
          <p:nvPr/>
        </p:nvSpPr>
        <p:spPr>
          <a:xfrm>
            <a:off x="9543563" y="5168032"/>
            <a:ext cx="17796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20"/>
              </a:rPr>
              <a:t>Contact </a:t>
            </a:r>
            <a:r>
              <a:rPr lang="nl-NL" dirty="0" err="1">
                <a:hlinkClick r:id="rId20"/>
              </a:rPr>
              <a:t>Activia</a:t>
            </a:r>
            <a:endParaRPr lang="nl-NL" dirty="0"/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F4EC2DBD-D296-3FF1-8F75-3DD801394890}"/>
              </a:ext>
            </a:extLst>
          </p:cNvPr>
          <p:cNvSpPr txBox="1"/>
          <p:nvPr/>
        </p:nvSpPr>
        <p:spPr>
          <a:xfrm>
            <a:off x="9543563" y="4703921"/>
            <a:ext cx="2584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21"/>
              </a:rPr>
              <a:t>Contact Louis</a:t>
            </a:r>
            <a:endParaRPr lang="nl-NL" dirty="0"/>
          </a:p>
        </p:txBody>
      </p:sp>
      <p:sp>
        <p:nvSpPr>
          <p:cNvPr id="27" name="Tekstvak 26">
            <a:extLst>
              <a:ext uri="{FF2B5EF4-FFF2-40B4-BE49-F238E27FC236}">
                <a16:creationId xmlns:a16="http://schemas.microsoft.com/office/drawing/2014/main" id="{BDF0A009-171D-8B12-C2FE-EE779B9EF853}"/>
              </a:ext>
            </a:extLst>
          </p:cNvPr>
          <p:cNvSpPr txBox="1"/>
          <p:nvPr/>
        </p:nvSpPr>
        <p:spPr>
          <a:xfrm>
            <a:off x="9562811" y="4103123"/>
            <a:ext cx="26350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22"/>
              </a:rPr>
              <a:t>Contact Bibliotheek</a:t>
            </a:r>
            <a:endParaRPr lang="nl-NL" dirty="0"/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E5D10D66-05DD-8C6F-3765-88F45BAC8016}"/>
              </a:ext>
            </a:extLst>
          </p:cNvPr>
          <p:cNvSpPr txBox="1"/>
          <p:nvPr/>
        </p:nvSpPr>
        <p:spPr>
          <a:xfrm>
            <a:off x="9546844" y="3568189"/>
            <a:ext cx="28710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23"/>
              </a:rPr>
              <a:t>Contact </a:t>
            </a:r>
            <a:r>
              <a:rPr lang="nl-NL" dirty="0" err="1">
                <a:hlinkClick r:id="rId23"/>
              </a:rPr>
              <a:t>Musicalkidz</a:t>
            </a:r>
            <a:endParaRPr lang="nl-NL" dirty="0"/>
          </a:p>
        </p:txBody>
      </p:sp>
      <p:pic>
        <p:nvPicPr>
          <p:cNvPr id="30" name="Afbeelding 29">
            <a:extLst>
              <a:ext uri="{FF2B5EF4-FFF2-40B4-BE49-F238E27FC236}">
                <a16:creationId xmlns:a16="http://schemas.microsoft.com/office/drawing/2014/main" id="{83B6B35A-DFBC-B40D-4DA9-1059707FFA7A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5896667" y="3264323"/>
            <a:ext cx="2786113" cy="487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4481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>
            <a:extLst>
              <a:ext uri="{FF2B5EF4-FFF2-40B4-BE49-F238E27FC236}">
                <a16:creationId xmlns:a16="http://schemas.microsoft.com/office/drawing/2014/main" id="{44C5C4D2-120A-CDF4-27A8-6ECC6E139BD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0202" y="854886"/>
            <a:ext cx="10692938" cy="4970966"/>
          </a:xfrm>
          <a:prstGeom prst="rect">
            <a:avLst/>
          </a:prstGeom>
        </p:spPr>
      </p:pic>
      <p:sp>
        <p:nvSpPr>
          <p:cNvPr id="2" name="Rechthoek 1">
            <a:extLst>
              <a:ext uri="{FF2B5EF4-FFF2-40B4-BE49-F238E27FC236}">
                <a16:creationId xmlns:a16="http://schemas.microsoft.com/office/drawing/2014/main" id="{BEAE82B3-E6E4-DE42-64D2-77937386163A}"/>
              </a:ext>
            </a:extLst>
          </p:cNvPr>
          <p:cNvSpPr/>
          <p:nvPr/>
        </p:nvSpPr>
        <p:spPr>
          <a:xfrm>
            <a:off x="0" y="0"/>
            <a:ext cx="3892990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6600" b="1" cap="none" spc="0" dirty="0">
                <a:ln w="0"/>
                <a:solidFill>
                  <a:srgbClr val="00B050"/>
                </a:solidFill>
                <a:effectLst>
                  <a:reflection blurRad="6350" stA="53000" endA="300" endPos="35500" dir="5400000" sy="-90000" algn="bl" rotWithShape="0"/>
                </a:effectLst>
              </a:rPr>
              <a:t>ZATERDAG</a:t>
            </a:r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BD1CB5D7-A239-C106-C177-8DD9847C510B}"/>
              </a:ext>
            </a:extLst>
          </p:cNvPr>
          <p:cNvSpPr/>
          <p:nvPr/>
        </p:nvSpPr>
        <p:spPr>
          <a:xfrm>
            <a:off x="577854" y="1954613"/>
            <a:ext cx="187262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3200" b="1" cap="none" spc="0" dirty="0">
                <a:ln w="0"/>
                <a:solidFill>
                  <a:schemeClr val="accent6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OCHTEND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1F19307E-FC6A-0D10-219C-EED833FC772D}"/>
              </a:ext>
            </a:extLst>
          </p:cNvPr>
          <p:cNvSpPr txBox="1"/>
          <p:nvPr/>
        </p:nvSpPr>
        <p:spPr>
          <a:xfrm>
            <a:off x="3392129" y="2053938"/>
            <a:ext cx="27038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Pilates</a:t>
            </a: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057446E6-2DAB-B0D6-F9DC-0766EF781F32}"/>
              </a:ext>
            </a:extLst>
          </p:cNvPr>
          <p:cNvSpPr txBox="1"/>
          <p:nvPr/>
        </p:nvSpPr>
        <p:spPr>
          <a:xfrm>
            <a:off x="6095999" y="2081929"/>
            <a:ext cx="3116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3"/>
              </a:rPr>
              <a:t>Contact Pilates </a:t>
            </a:r>
            <a:r>
              <a:rPr lang="nl-NL" dirty="0" err="1">
                <a:hlinkClick r:id="rId3"/>
              </a:rPr>
              <a:t>by</a:t>
            </a:r>
            <a:r>
              <a:rPr lang="nl-NL" dirty="0">
                <a:hlinkClick r:id="rId3"/>
              </a:rPr>
              <a:t> </a:t>
            </a:r>
            <a:r>
              <a:rPr lang="nl-NL" dirty="0" err="1">
                <a:hlinkClick r:id="rId3"/>
              </a:rPr>
              <a:t>Mariek</a:t>
            </a:r>
            <a:endParaRPr lang="nl-NL" dirty="0"/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602ACBCE-0E80-4730-4A15-6F720EB1BAE5}"/>
              </a:ext>
            </a:extLst>
          </p:cNvPr>
          <p:cNvSpPr txBox="1"/>
          <p:nvPr/>
        </p:nvSpPr>
        <p:spPr>
          <a:xfrm>
            <a:off x="3392128" y="2694038"/>
            <a:ext cx="27038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Reparatiewerkplaats en </a:t>
            </a:r>
            <a:r>
              <a:rPr lang="nl-NL" dirty="0" err="1"/>
              <a:t>Naai-Atelier</a:t>
            </a:r>
            <a:endParaRPr lang="nl-NL" dirty="0"/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42F8DFC3-D05E-618D-F163-7EE58E33AD41}"/>
              </a:ext>
            </a:extLst>
          </p:cNvPr>
          <p:cNvSpPr txBox="1"/>
          <p:nvPr/>
        </p:nvSpPr>
        <p:spPr>
          <a:xfrm>
            <a:off x="6095999" y="2694038"/>
            <a:ext cx="2368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>
                <a:hlinkClick r:id="rId4"/>
              </a:rPr>
              <a:t>Contact Hobbycentrum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784559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>
            <a:extLst>
              <a:ext uri="{FF2B5EF4-FFF2-40B4-BE49-F238E27FC236}">
                <a16:creationId xmlns:a16="http://schemas.microsoft.com/office/drawing/2014/main" id="{45DE0C53-4A8D-B493-EEAE-87E9EF10827C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1711" y="747253"/>
            <a:ext cx="10692938" cy="4970966"/>
          </a:xfrm>
          <a:prstGeom prst="rect">
            <a:avLst/>
          </a:prstGeom>
        </p:spPr>
      </p:pic>
      <p:sp>
        <p:nvSpPr>
          <p:cNvPr id="2" name="Rechthoek 1">
            <a:extLst>
              <a:ext uri="{FF2B5EF4-FFF2-40B4-BE49-F238E27FC236}">
                <a16:creationId xmlns:a16="http://schemas.microsoft.com/office/drawing/2014/main" id="{3719B6A5-47C9-418D-06BF-A3B819AAD7E4}"/>
              </a:ext>
            </a:extLst>
          </p:cNvPr>
          <p:cNvSpPr/>
          <p:nvPr/>
        </p:nvSpPr>
        <p:spPr>
          <a:xfrm>
            <a:off x="0" y="0"/>
            <a:ext cx="3261599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6600" b="1" cap="none" spc="0" dirty="0">
                <a:ln w="0"/>
                <a:solidFill>
                  <a:srgbClr val="00B050"/>
                </a:solidFill>
                <a:effectLst>
                  <a:reflection blurRad="6350" stA="53000" endA="300" endPos="35500" dir="5400000" sy="-90000" algn="bl" rotWithShape="0"/>
                </a:effectLst>
              </a:rPr>
              <a:t>ZONDAG</a:t>
            </a:r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4AFEC689-CA09-C11A-2901-8A6FBFEAC9E0}"/>
              </a:ext>
            </a:extLst>
          </p:cNvPr>
          <p:cNvSpPr/>
          <p:nvPr/>
        </p:nvSpPr>
        <p:spPr>
          <a:xfrm>
            <a:off x="223893" y="1521994"/>
            <a:ext cx="187262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3200" b="1" cap="none" spc="0" dirty="0">
                <a:ln w="0"/>
                <a:solidFill>
                  <a:schemeClr val="accent6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OCHTEND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52CE9424-11B5-A997-5717-BD92102CC8C6}"/>
              </a:ext>
            </a:extLst>
          </p:cNvPr>
          <p:cNvSpPr txBox="1"/>
          <p:nvPr/>
        </p:nvSpPr>
        <p:spPr>
          <a:xfrm>
            <a:off x="3261599" y="1612490"/>
            <a:ext cx="30310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Badminton</a:t>
            </a:r>
          </a:p>
          <a:p>
            <a:r>
              <a:rPr lang="nl-NL" dirty="0" err="1"/>
              <a:t>Activia</a:t>
            </a:r>
            <a:r>
              <a:rPr lang="nl-NL" dirty="0"/>
              <a:t> Volleybal</a:t>
            </a:r>
          </a:p>
        </p:txBody>
      </p:sp>
    </p:spTree>
    <p:extLst>
      <p:ext uri="{BB962C8B-B14F-4D97-AF65-F5344CB8AC3E}">
        <p14:creationId xmlns:p14="http://schemas.microsoft.com/office/powerpoint/2010/main" val="831378156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481</TotalTime>
  <Words>546</Words>
  <Application>Microsoft Office PowerPoint</Application>
  <PresentationFormat>Breedbeeld</PresentationFormat>
  <Paragraphs>251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Marian Arts</dc:creator>
  <cp:lastModifiedBy>Marian Arts</cp:lastModifiedBy>
  <cp:revision>6</cp:revision>
  <dcterms:created xsi:type="dcterms:W3CDTF">2025-04-19T08:45:26Z</dcterms:created>
  <dcterms:modified xsi:type="dcterms:W3CDTF">2026-06-29T10:49:52Z</dcterms:modified>
</cp:coreProperties>
</file>